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slideLayouts/slideLayout12.xml" ContentType="application/vnd.openxmlformats-officedocument.presentationml.slideLayout+xml"/>
  <Override PartName="/ppt/theme/theme12.xml" ContentType="application/vnd.openxmlformats-officedocument.theme+xml"/>
  <Override PartName="/ppt/slideLayouts/slideLayout13.xml" ContentType="application/vnd.openxmlformats-officedocument.presentationml.slideLayout+xml"/>
  <Override PartName="/ppt/theme/theme13.xml" ContentType="application/vnd.openxmlformats-officedocument.theme+xml"/>
  <Override PartName="/ppt/slideLayouts/slideLayout14.xml" ContentType="application/vnd.openxmlformats-officedocument.presentationml.slideLayout+xml"/>
  <Override PartName="/ppt/theme/theme14.xml" ContentType="application/vnd.openxmlformats-officedocument.theme+xml"/>
  <Override PartName="/ppt/theme/theme1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4" r:id="rId3"/>
    <p:sldMasterId id="2147483666" r:id="rId4"/>
    <p:sldMasterId id="2147483668" r:id="rId5"/>
    <p:sldMasterId id="2147483670" r:id="rId6"/>
    <p:sldMasterId id="2147483672" r:id="rId7"/>
    <p:sldMasterId id="2147483674" r:id="rId8"/>
    <p:sldMasterId id="2147483676" r:id="rId9"/>
    <p:sldMasterId id="2147483678" r:id="rId10"/>
    <p:sldMasterId id="2147483680" r:id="rId11"/>
    <p:sldMasterId id="2147483682" r:id="rId12"/>
    <p:sldMasterId id="2147483684" r:id="rId13"/>
    <p:sldMasterId id="2147483686" r:id="rId14"/>
  </p:sldMasterIdLst>
  <p:notesMasterIdLst>
    <p:notesMasterId r:id="rId29"/>
  </p:notesMasterIdLst>
  <p:sldIdLst>
    <p:sldId id="257" r:id="rId15"/>
    <p:sldId id="258" r:id="rId16"/>
    <p:sldId id="259" r:id="rId17"/>
    <p:sldId id="260" r:id="rId18"/>
    <p:sldId id="261" r:id="rId19"/>
    <p:sldId id="262" r:id="rId20"/>
    <p:sldId id="263" r:id="rId21"/>
    <p:sldId id="264" r:id="rId22"/>
    <p:sldId id="265" r:id="rId23"/>
    <p:sldId id="266" r:id="rId24"/>
    <p:sldId id="267" r:id="rId25"/>
    <p:sldId id="268" r:id="rId26"/>
    <p:sldId id="269" r:id="rId27"/>
    <p:sldId id="27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40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4.xml"/><Relationship Id="rId26"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slide" Target="slides/slide7.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0.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10" Type="http://schemas.openxmlformats.org/officeDocument/2006/relationships/slideMaster" Target="slideMasters/slideMaster10.xml"/><Relationship Id="rId19" Type="http://schemas.openxmlformats.org/officeDocument/2006/relationships/slide" Target="slides/slide5.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64C6A5-5AC1-405B-933E-621A2BA55B3D}" type="datetimeFigureOut">
              <a:rPr lang="en-CA" smtClean="0"/>
              <a:t>15/01/2015</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795133-0666-4992-9F08-8680BFCEA940}" type="slidenum">
              <a:rPr lang="en-CA" smtClean="0"/>
              <a:t>‹#›</a:t>
            </a:fld>
            <a:endParaRPr lang="en-CA"/>
          </a:p>
        </p:txBody>
      </p:sp>
    </p:spTree>
    <p:extLst>
      <p:ext uri="{BB962C8B-B14F-4D97-AF65-F5344CB8AC3E}">
        <p14:creationId xmlns:p14="http://schemas.microsoft.com/office/powerpoint/2010/main" val="2146172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91B204A-B737-4A0A-8363-7303D250F6A9}" type="slidenum">
              <a:rPr lang="en-CA" altLang="en-US" smtClean="0">
                <a:solidFill>
                  <a:srgbClr val="000000"/>
                </a:solidFill>
              </a:rPr>
              <a:pPr eaLnBrk="1" hangingPunct="1">
                <a:spcBef>
                  <a:spcPct val="0"/>
                </a:spcBef>
              </a:pPr>
              <a:t>1</a:t>
            </a:fld>
            <a:endParaRPr lang="en-CA" altLang="en-US" smtClean="0">
              <a:solidFill>
                <a:srgbClr val="000000"/>
              </a:solidFill>
            </a:endParaRPr>
          </a:p>
        </p:txBody>
      </p:sp>
      <p:sp>
        <p:nvSpPr>
          <p:cNvPr id="73731" name="Rectangle 2"/>
          <p:cNvSpPr>
            <a:spLocks noRo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DDC4D75-1562-46AC-8002-D38A1BA9142E}" type="slidenum">
              <a:rPr lang="en-CA" altLang="en-US" smtClean="0">
                <a:solidFill>
                  <a:srgbClr val="000000"/>
                </a:solidFill>
              </a:rPr>
              <a:pPr eaLnBrk="1" hangingPunct="1">
                <a:spcBef>
                  <a:spcPct val="0"/>
                </a:spcBef>
              </a:pPr>
              <a:t>10</a:t>
            </a:fld>
            <a:endParaRPr lang="en-CA" altLang="en-US" smtClean="0">
              <a:solidFill>
                <a:srgbClr val="000000"/>
              </a:solidFill>
            </a:endParaRPr>
          </a:p>
        </p:txBody>
      </p:sp>
      <p:sp>
        <p:nvSpPr>
          <p:cNvPr id="82947" name="Rectangle 2"/>
          <p:cNvSpPr>
            <a:spLocks noRot="1" noChangeArrowheads="1" noTextEdit="1"/>
          </p:cNvSpPr>
          <p:nvPr>
            <p:ph type="sldImg"/>
          </p:nvPr>
        </p:nvSpPr>
        <p:spPr>
          <a:ln/>
        </p:spPr>
      </p:sp>
      <p:sp>
        <p:nvSpPr>
          <p:cNvPr id="8294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966886A3-E391-47A6-A816-A1E5955F6A1C}" type="slidenum">
              <a:rPr lang="en-CA" altLang="en-US" smtClean="0">
                <a:solidFill>
                  <a:srgbClr val="000000"/>
                </a:solidFill>
              </a:rPr>
              <a:pPr eaLnBrk="1" hangingPunct="1">
                <a:spcBef>
                  <a:spcPct val="0"/>
                </a:spcBef>
              </a:pPr>
              <a:t>11</a:t>
            </a:fld>
            <a:endParaRPr lang="en-CA" altLang="en-US" smtClean="0">
              <a:solidFill>
                <a:srgbClr val="000000"/>
              </a:solidFill>
            </a:endParaRPr>
          </a:p>
        </p:txBody>
      </p:sp>
      <p:sp>
        <p:nvSpPr>
          <p:cNvPr id="83971" name="Rectangle 2"/>
          <p:cNvSpPr>
            <a:spLocks noRot="1" noChangeArrowheads="1" noTextEdit="1"/>
          </p:cNvSpPr>
          <p:nvPr>
            <p:ph type="sldImg"/>
          </p:nvPr>
        </p:nvSpPr>
        <p:spPr>
          <a:ln/>
        </p:spPr>
      </p:sp>
      <p:sp>
        <p:nvSpPr>
          <p:cNvPr id="8397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32AAA0A-9D27-426A-A7F7-E14BA25DE9D3}" type="slidenum">
              <a:rPr lang="en-CA" altLang="en-US" smtClean="0">
                <a:solidFill>
                  <a:srgbClr val="000000"/>
                </a:solidFill>
              </a:rPr>
              <a:pPr eaLnBrk="1" hangingPunct="1">
                <a:spcBef>
                  <a:spcPct val="0"/>
                </a:spcBef>
              </a:pPr>
              <a:t>12</a:t>
            </a:fld>
            <a:endParaRPr lang="en-CA" altLang="en-US" smtClean="0">
              <a:solidFill>
                <a:srgbClr val="000000"/>
              </a:solidFill>
            </a:endParaRPr>
          </a:p>
        </p:txBody>
      </p:sp>
      <p:sp>
        <p:nvSpPr>
          <p:cNvPr id="84995" name="Rectangle 2"/>
          <p:cNvSpPr>
            <a:spLocks noRot="1" noChangeArrowheads="1" noTextEdit="1"/>
          </p:cNvSpPr>
          <p:nvPr>
            <p:ph type="sldImg"/>
          </p:nvPr>
        </p:nvSpPr>
        <p:spPr>
          <a:ln/>
        </p:spPr>
      </p:sp>
      <p:sp>
        <p:nvSpPr>
          <p:cNvPr id="8499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7A3B4D4-7266-492C-ADA4-DEB27D8DA8A0}" type="slidenum">
              <a:rPr lang="en-CA" altLang="en-US" smtClean="0">
                <a:solidFill>
                  <a:srgbClr val="000000"/>
                </a:solidFill>
              </a:rPr>
              <a:pPr eaLnBrk="1" hangingPunct="1">
                <a:spcBef>
                  <a:spcPct val="0"/>
                </a:spcBef>
              </a:pPr>
              <a:t>13</a:t>
            </a:fld>
            <a:endParaRPr lang="en-CA" altLang="en-US" smtClean="0">
              <a:solidFill>
                <a:srgbClr val="000000"/>
              </a:solidFill>
            </a:endParaRPr>
          </a:p>
        </p:txBody>
      </p:sp>
      <p:sp>
        <p:nvSpPr>
          <p:cNvPr id="86019" name="Rectangle 2"/>
          <p:cNvSpPr>
            <a:spLocks noRo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DEFD901-D35F-4BBA-8CC0-67822AACBEFC}" type="slidenum">
              <a:rPr lang="en-CA" altLang="en-US" smtClean="0">
                <a:solidFill>
                  <a:srgbClr val="000000"/>
                </a:solidFill>
              </a:rPr>
              <a:pPr eaLnBrk="1" hangingPunct="1">
                <a:spcBef>
                  <a:spcPct val="0"/>
                </a:spcBef>
              </a:pPr>
              <a:t>14</a:t>
            </a:fld>
            <a:endParaRPr lang="en-CA" altLang="en-US" smtClean="0">
              <a:solidFill>
                <a:srgbClr val="000000"/>
              </a:solidFill>
            </a:endParaRPr>
          </a:p>
        </p:txBody>
      </p:sp>
      <p:sp>
        <p:nvSpPr>
          <p:cNvPr id="87043" name="Rectangle 2"/>
          <p:cNvSpPr>
            <a:spLocks noRot="1" noChangeArrowheads="1" noTextEdit="1"/>
          </p:cNvSpPr>
          <p:nvPr>
            <p:ph type="sldImg"/>
          </p:nvPr>
        </p:nvSpPr>
        <p:spPr>
          <a:ln/>
        </p:spPr>
      </p:sp>
      <p:sp>
        <p:nvSpPr>
          <p:cNvPr id="8704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C3DB67B-80E9-438E-B6CA-188916D60A80}" type="slidenum">
              <a:rPr lang="en-CA" altLang="en-US" smtClean="0">
                <a:solidFill>
                  <a:srgbClr val="000000"/>
                </a:solidFill>
              </a:rPr>
              <a:pPr eaLnBrk="1" hangingPunct="1">
                <a:spcBef>
                  <a:spcPct val="0"/>
                </a:spcBef>
              </a:pPr>
              <a:t>2</a:t>
            </a:fld>
            <a:endParaRPr lang="en-CA" altLang="en-US" smtClean="0">
              <a:solidFill>
                <a:srgbClr val="000000"/>
              </a:solidFill>
            </a:endParaRPr>
          </a:p>
        </p:txBody>
      </p:sp>
      <p:sp>
        <p:nvSpPr>
          <p:cNvPr id="74755" name="Rectangle 2"/>
          <p:cNvSpPr>
            <a:spLocks noRot="1"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0E24190-FB46-431E-A753-7D7E840516BE}" type="slidenum">
              <a:rPr lang="en-CA" altLang="en-US" smtClean="0">
                <a:solidFill>
                  <a:srgbClr val="000000"/>
                </a:solidFill>
              </a:rPr>
              <a:pPr eaLnBrk="1" hangingPunct="1">
                <a:spcBef>
                  <a:spcPct val="0"/>
                </a:spcBef>
              </a:pPr>
              <a:t>3</a:t>
            </a:fld>
            <a:endParaRPr lang="en-CA" altLang="en-US" smtClean="0">
              <a:solidFill>
                <a:srgbClr val="000000"/>
              </a:solidFill>
            </a:endParaRPr>
          </a:p>
        </p:txBody>
      </p:sp>
      <p:sp>
        <p:nvSpPr>
          <p:cNvPr id="75779" name="Rectangle 2"/>
          <p:cNvSpPr>
            <a:spLocks noRo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8E2C66B-BB1B-4AD4-96A3-5BEF07572AD5}" type="slidenum">
              <a:rPr lang="en-CA" altLang="en-US" smtClean="0">
                <a:solidFill>
                  <a:srgbClr val="000000"/>
                </a:solidFill>
              </a:rPr>
              <a:pPr eaLnBrk="1" hangingPunct="1">
                <a:spcBef>
                  <a:spcPct val="0"/>
                </a:spcBef>
              </a:pPr>
              <a:t>4</a:t>
            </a:fld>
            <a:endParaRPr lang="en-CA" altLang="en-US" smtClean="0">
              <a:solidFill>
                <a:srgbClr val="000000"/>
              </a:solidFill>
            </a:endParaRPr>
          </a:p>
        </p:txBody>
      </p:sp>
      <p:sp>
        <p:nvSpPr>
          <p:cNvPr id="76803" name="Rectangle 2"/>
          <p:cNvSpPr>
            <a:spLocks noRot="1" noChangeArrowheads="1" noTextEdit="1"/>
          </p:cNvSpPr>
          <p:nvPr>
            <p:ph type="sldImg"/>
          </p:nvPr>
        </p:nvSpPr>
        <p:spPr>
          <a:ln/>
        </p:spPr>
      </p:sp>
      <p:sp>
        <p:nvSpPr>
          <p:cNvPr id="7680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DA921C2-46CA-4ACE-AE43-ED04D243AE4B}" type="slidenum">
              <a:rPr lang="en-CA" altLang="en-US" smtClean="0">
                <a:solidFill>
                  <a:srgbClr val="000000"/>
                </a:solidFill>
              </a:rPr>
              <a:pPr eaLnBrk="1" hangingPunct="1">
                <a:spcBef>
                  <a:spcPct val="0"/>
                </a:spcBef>
              </a:pPr>
              <a:t>5</a:t>
            </a:fld>
            <a:endParaRPr lang="en-CA" altLang="en-US" smtClean="0">
              <a:solidFill>
                <a:srgbClr val="000000"/>
              </a:solidFill>
            </a:endParaRPr>
          </a:p>
        </p:txBody>
      </p:sp>
      <p:sp>
        <p:nvSpPr>
          <p:cNvPr id="77827" name="Rectangle 2"/>
          <p:cNvSpPr>
            <a:spLocks noRot="1" noChangeArrowheads="1" noTextEdit="1"/>
          </p:cNvSpPr>
          <p:nvPr>
            <p:ph type="sldImg"/>
          </p:nvPr>
        </p:nvSpPr>
        <p:spPr>
          <a:ln/>
        </p:spPr>
      </p:sp>
      <p:sp>
        <p:nvSpPr>
          <p:cNvPr id="7782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A5F648C-ED26-4EAE-B5A8-296CEE29A9D5}" type="slidenum">
              <a:rPr lang="en-CA" altLang="en-US" smtClean="0">
                <a:solidFill>
                  <a:srgbClr val="000000"/>
                </a:solidFill>
              </a:rPr>
              <a:pPr eaLnBrk="1" hangingPunct="1">
                <a:spcBef>
                  <a:spcPct val="0"/>
                </a:spcBef>
              </a:pPr>
              <a:t>6</a:t>
            </a:fld>
            <a:endParaRPr lang="en-CA" altLang="en-US" smtClean="0">
              <a:solidFill>
                <a:srgbClr val="000000"/>
              </a:solidFill>
            </a:endParaRPr>
          </a:p>
        </p:txBody>
      </p:sp>
      <p:sp>
        <p:nvSpPr>
          <p:cNvPr id="78851" name="Rectangle 2"/>
          <p:cNvSpPr>
            <a:spLocks noRot="1" noChangeArrowheads="1" noTextEdit="1"/>
          </p:cNvSpPr>
          <p:nvPr>
            <p:ph type="sldImg"/>
          </p:nvPr>
        </p:nvSpPr>
        <p:spPr>
          <a:ln/>
        </p:spPr>
      </p:sp>
      <p:sp>
        <p:nvSpPr>
          <p:cNvPr id="7885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4680056-D971-4924-95EB-B032AD26CD1E}" type="slidenum">
              <a:rPr lang="en-CA" altLang="en-US" smtClean="0">
                <a:solidFill>
                  <a:srgbClr val="000000"/>
                </a:solidFill>
              </a:rPr>
              <a:pPr eaLnBrk="1" hangingPunct="1">
                <a:spcBef>
                  <a:spcPct val="0"/>
                </a:spcBef>
              </a:pPr>
              <a:t>7</a:t>
            </a:fld>
            <a:endParaRPr lang="en-CA" altLang="en-US" smtClean="0">
              <a:solidFill>
                <a:srgbClr val="000000"/>
              </a:solidFill>
            </a:endParaRPr>
          </a:p>
        </p:txBody>
      </p:sp>
      <p:sp>
        <p:nvSpPr>
          <p:cNvPr id="79875" name="Rectangle 2"/>
          <p:cNvSpPr>
            <a:spLocks noRo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9B41FD02-DAD5-42AA-815B-56B1019C842C}" type="slidenum">
              <a:rPr lang="en-CA" altLang="en-US" smtClean="0">
                <a:solidFill>
                  <a:srgbClr val="000000"/>
                </a:solidFill>
              </a:rPr>
              <a:pPr eaLnBrk="1" hangingPunct="1">
                <a:spcBef>
                  <a:spcPct val="0"/>
                </a:spcBef>
              </a:pPr>
              <a:t>8</a:t>
            </a:fld>
            <a:endParaRPr lang="en-CA" altLang="en-US" smtClean="0">
              <a:solidFill>
                <a:srgbClr val="000000"/>
              </a:solidFill>
            </a:endParaRPr>
          </a:p>
        </p:txBody>
      </p:sp>
      <p:sp>
        <p:nvSpPr>
          <p:cNvPr id="80899" name="Rectangle 2"/>
          <p:cNvSpPr>
            <a:spLocks noRot="1" noChangeArrowheads="1" noTextEdit="1"/>
          </p:cNvSpPr>
          <p:nvPr>
            <p:ph type="sldImg"/>
          </p:nvPr>
        </p:nvSpPr>
        <p:spPr>
          <a:ln/>
        </p:spPr>
      </p:sp>
      <p:sp>
        <p:nvSpPr>
          <p:cNvPr id="8090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832AD35-8768-4BDB-BC9D-5D5E32C9E537}" type="slidenum">
              <a:rPr lang="en-CA" altLang="en-US" smtClean="0">
                <a:solidFill>
                  <a:srgbClr val="000000"/>
                </a:solidFill>
              </a:rPr>
              <a:pPr eaLnBrk="1" hangingPunct="1">
                <a:spcBef>
                  <a:spcPct val="0"/>
                </a:spcBef>
              </a:pPr>
              <a:t>9</a:t>
            </a:fld>
            <a:endParaRPr lang="en-CA" altLang="en-US" smtClean="0">
              <a:solidFill>
                <a:srgbClr val="000000"/>
              </a:solidFill>
            </a:endParaRPr>
          </a:p>
        </p:txBody>
      </p:sp>
      <p:sp>
        <p:nvSpPr>
          <p:cNvPr id="81923" name="Rectangle 2"/>
          <p:cNvSpPr>
            <a:spLocks noRot="1"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CA" alt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CA" alt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9D2792F-4FA0-4F2C-BACF-EE7464E0F413}" type="slidenum">
              <a:rPr lang="en-CA" altLang="en-US">
                <a:solidFill>
                  <a:srgbClr val="FFFFFF"/>
                </a:solidFill>
              </a:rPr>
              <a:pPr>
                <a:defRPr/>
              </a:pPr>
              <a:t>‹#›</a:t>
            </a:fld>
            <a:endParaRPr lang="en-CA" altLang="en-US">
              <a:solidFill>
                <a:srgbClr val="FFFFFF"/>
              </a:solidFill>
            </a:endParaRPr>
          </a:p>
        </p:txBody>
      </p:sp>
    </p:spTree>
    <p:extLst>
      <p:ext uri="{BB962C8B-B14F-4D97-AF65-F5344CB8AC3E}">
        <p14:creationId xmlns:p14="http://schemas.microsoft.com/office/powerpoint/2010/main" val="3753333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CA" alt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CA" alt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C43907F-5000-4FCF-BF4F-740112FFC80F}" type="slidenum">
              <a:rPr lang="en-CA" altLang="en-US">
                <a:solidFill>
                  <a:srgbClr val="FFFFFF"/>
                </a:solidFill>
              </a:rPr>
              <a:pPr>
                <a:defRPr/>
              </a:pPr>
              <a:t>‹#›</a:t>
            </a:fld>
            <a:endParaRPr lang="en-CA" altLang="en-US">
              <a:solidFill>
                <a:srgbClr val="FFFFFF"/>
              </a:solidFill>
            </a:endParaRPr>
          </a:p>
        </p:txBody>
      </p:sp>
    </p:spTree>
    <p:extLst>
      <p:ext uri="{BB962C8B-B14F-4D97-AF65-F5344CB8AC3E}">
        <p14:creationId xmlns:p14="http://schemas.microsoft.com/office/powerpoint/2010/main" val="4275875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endParaRPr lang="en-CA" alt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CA" alt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8BC50E3-C878-4174-9AF4-8B7287DDC8C8}" type="slidenum">
              <a:rPr lang="en-CA" altLang="en-US">
                <a:solidFill>
                  <a:srgbClr val="FFFFFF"/>
                </a:solidFill>
              </a:rPr>
              <a:pPr>
                <a:defRPr/>
              </a:pPr>
              <a:t>‹#›</a:t>
            </a:fld>
            <a:endParaRPr lang="en-CA" altLang="en-US">
              <a:solidFill>
                <a:srgbClr val="FFFFFF"/>
              </a:solidFill>
            </a:endParaRPr>
          </a:p>
        </p:txBody>
      </p:sp>
    </p:spTree>
    <p:extLst>
      <p:ext uri="{BB962C8B-B14F-4D97-AF65-F5344CB8AC3E}">
        <p14:creationId xmlns:p14="http://schemas.microsoft.com/office/powerpoint/2010/main" val="24014277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CA" alt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CA" alt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C43907F-5000-4FCF-BF4F-740112FFC80F}" type="slidenum">
              <a:rPr lang="en-CA" altLang="en-US">
                <a:solidFill>
                  <a:srgbClr val="FFFFFF"/>
                </a:solidFill>
              </a:rPr>
              <a:pPr>
                <a:defRPr/>
              </a:pPr>
              <a:t>‹#›</a:t>
            </a:fld>
            <a:endParaRPr lang="en-CA" altLang="en-US">
              <a:solidFill>
                <a:srgbClr val="FFFFFF"/>
              </a:solidFill>
            </a:endParaRPr>
          </a:p>
        </p:txBody>
      </p:sp>
    </p:spTree>
    <p:extLst>
      <p:ext uri="{BB962C8B-B14F-4D97-AF65-F5344CB8AC3E}">
        <p14:creationId xmlns:p14="http://schemas.microsoft.com/office/powerpoint/2010/main" val="42758756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CA" alt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CA" alt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C43907F-5000-4FCF-BF4F-740112FFC80F}" type="slidenum">
              <a:rPr lang="en-CA" altLang="en-US">
                <a:solidFill>
                  <a:srgbClr val="FFFFFF"/>
                </a:solidFill>
              </a:rPr>
              <a:pPr>
                <a:defRPr/>
              </a:pPr>
              <a:t>‹#›</a:t>
            </a:fld>
            <a:endParaRPr lang="en-CA" altLang="en-US">
              <a:solidFill>
                <a:srgbClr val="FFFFFF"/>
              </a:solidFill>
            </a:endParaRPr>
          </a:p>
        </p:txBody>
      </p:sp>
    </p:spTree>
    <p:extLst>
      <p:ext uri="{BB962C8B-B14F-4D97-AF65-F5344CB8AC3E}">
        <p14:creationId xmlns:p14="http://schemas.microsoft.com/office/powerpoint/2010/main" val="42758756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CA" alt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CA" alt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C43907F-5000-4FCF-BF4F-740112FFC80F}" type="slidenum">
              <a:rPr lang="en-CA" altLang="en-US">
                <a:solidFill>
                  <a:srgbClr val="FFFFFF"/>
                </a:solidFill>
              </a:rPr>
              <a:pPr>
                <a:defRPr/>
              </a:pPr>
              <a:t>‹#›</a:t>
            </a:fld>
            <a:endParaRPr lang="en-CA" altLang="en-US">
              <a:solidFill>
                <a:srgbClr val="FFFFFF"/>
              </a:solidFill>
            </a:endParaRPr>
          </a:p>
        </p:txBody>
      </p:sp>
    </p:spTree>
    <p:extLst>
      <p:ext uri="{BB962C8B-B14F-4D97-AF65-F5344CB8AC3E}">
        <p14:creationId xmlns:p14="http://schemas.microsoft.com/office/powerpoint/2010/main" val="4275875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CA" alt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CA" alt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71F7825-820B-4C20-9192-1142C55551B8}" type="slidenum">
              <a:rPr lang="en-CA" altLang="en-US">
                <a:solidFill>
                  <a:srgbClr val="FFFFFF"/>
                </a:solidFill>
              </a:rPr>
              <a:pPr>
                <a:defRPr/>
              </a:pPr>
              <a:t>‹#›</a:t>
            </a:fld>
            <a:endParaRPr lang="en-CA" altLang="en-US">
              <a:solidFill>
                <a:srgbClr val="FFFFFF"/>
              </a:solidFill>
            </a:endParaRPr>
          </a:p>
        </p:txBody>
      </p:sp>
    </p:spTree>
    <p:extLst>
      <p:ext uri="{BB962C8B-B14F-4D97-AF65-F5344CB8AC3E}">
        <p14:creationId xmlns:p14="http://schemas.microsoft.com/office/powerpoint/2010/main" val="3290850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CA" alt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CA" alt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71F7825-820B-4C20-9192-1142C55551B8}" type="slidenum">
              <a:rPr lang="en-CA" altLang="en-US">
                <a:solidFill>
                  <a:srgbClr val="FFFFFF"/>
                </a:solidFill>
              </a:rPr>
              <a:pPr>
                <a:defRPr/>
              </a:pPr>
              <a:t>‹#›</a:t>
            </a:fld>
            <a:endParaRPr lang="en-CA" altLang="en-US">
              <a:solidFill>
                <a:srgbClr val="FFFFFF"/>
              </a:solidFill>
            </a:endParaRPr>
          </a:p>
        </p:txBody>
      </p:sp>
    </p:spTree>
    <p:extLst>
      <p:ext uri="{BB962C8B-B14F-4D97-AF65-F5344CB8AC3E}">
        <p14:creationId xmlns:p14="http://schemas.microsoft.com/office/powerpoint/2010/main" val="329085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CA" alt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CA" alt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71F7825-820B-4C20-9192-1142C55551B8}" type="slidenum">
              <a:rPr lang="en-CA" altLang="en-US">
                <a:solidFill>
                  <a:srgbClr val="FFFFFF"/>
                </a:solidFill>
              </a:rPr>
              <a:pPr>
                <a:defRPr/>
              </a:pPr>
              <a:t>‹#›</a:t>
            </a:fld>
            <a:endParaRPr lang="en-CA" altLang="en-US">
              <a:solidFill>
                <a:srgbClr val="FFFFFF"/>
              </a:solidFill>
            </a:endParaRPr>
          </a:p>
        </p:txBody>
      </p:sp>
    </p:spTree>
    <p:extLst>
      <p:ext uri="{BB962C8B-B14F-4D97-AF65-F5344CB8AC3E}">
        <p14:creationId xmlns:p14="http://schemas.microsoft.com/office/powerpoint/2010/main" val="3290850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CA" alt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CA" alt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C56390D-E728-43FC-B923-7252AC711C62}" type="slidenum">
              <a:rPr lang="en-CA" altLang="en-US">
                <a:solidFill>
                  <a:srgbClr val="FFFFFF"/>
                </a:solidFill>
              </a:rPr>
              <a:pPr>
                <a:defRPr/>
              </a:pPr>
              <a:t>‹#›</a:t>
            </a:fld>
            <a:endParaRPr lang="en-CA" altLang="en-US">
              <a:solidFill>
                <a:srgbClr val="FFFFFF"/>
              </a:solidFill>
            </a:endParaRPr>
          </a:p>
        </p:txBody>
      </p:sp>
    </p:spTree>
    <p:extLst>
      <p:ext uri="{BB962C8B-B14F-4D97-AF65-F5344CB8AC3E}">
        <p14:creationId xmlns:p14="http://schemas.microsoft.com/office/powerpoint/2010/main" val="2260050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CA" alt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CA" alt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C56390D-E728-43FC-B923-7252AC711C62}" type="slidenum">
              <a:rPr lang="en-CA" altLang="en-US">
                <a:solidFill>
                  <a:srgbClr val="FFFFFF"/>
                </a:solidFill>
              </a:rPr>
              <a:pPr>
                <a:defRPr/>
              </a:pPr>
              <a:t>‹#›</a:t>
            </a:fld>
            <a:endParaRPr lang="en-CA" altLang="en-US">
              <a:solidFill>
                <a:srgbClr val="FFFFFF"/>
              </a:solidFill>
            </a:endParaRPr>
          </a:p>
        </p:txBody>
      </p:sp>
    </p:spTree>
    <p:extLst>
      <p:ext uri="{BB962C8B-B14F-4D97-AF65-F5344CB8AC3E}">
        <p14:creationId xmlns:p14="http://schemas.microsoft.com/office/powerpoint/2010/main" val="2260050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endParaRPr lang="en-CA" alt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CA" alt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8BC50E3-C878-4174-9AF4-8B7287DDC8C8}" type="slidenum">
              <a:rPr lang="en-CA" altLang="en-US">
                <a:solidFill>
                  <a:srgbClr val="FFFFFF"/>
                </a:solidFill>
              </a:rPr>
              <a:pPr>
                <a:defRPr/>
              </a:pPr>
              <a:t>‹#›</a:t>
            </a:fld>
            <a:endParaRPr lang="en-CA" altLang="en-US">
              <a:solidFill>
                <a:srgbClr val="FFFFFF"/>
              </a:solidFill>
            </a:endParaRPr>
          </a:p>
        </p:txBody>
      </p:sp>
    </p:spTree>
    <p:extLst>
      <p:ext uri="{BB962C8B-B14F-4D97-AF65-F5344CB8AC3E}">
        <p14:creationId xmlns:p14="http://schemas.microsoft.com/office/powerpoint/2010/main" val="2401427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CA" alt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CA" alt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C56390D-E728-43FC-B923-7252AC711C62}" type="slidenum">
              <a:rPr lang="en-CA" altLang="en-US">
                <a:solidFill>
                  <a:srgbClr val="FFFFFF"/>
                </a:solidFill>
              </a:rPr>
              <a:pPr>
                <a:defRPr/>
              </a:pPr>
              <a:t>‹#›</a:t>
            </a:fld>
            <a:endParaRPr lang="en-CA" altLang="en-US">
              <a:solidFill>
                <a:srgbClr val="FFFFFF"/>
              </a:solidFill>
            </a:endParaRPr>
          </a:p>
        </p:txBody>
      </p:sp>
    </p:spTree>
    <p:extLst>
      <p:ext uri="{BB962C8B-B14F-4D97-AF65-F5344CB8AC3E}">
        <p14:creationId xmlns:p14="http://schemas.microsoft.com/office/powerpoint/2010/main" val="2260050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CA" alt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CA" alt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C43907F-5000-4FCF-BF4F-740112FFC80F}" type="slidenum">
              <a:rPr lang="en-CA" altLang="en-US">
                <a:solidFill>
                  <a:srgbClr val="FFFFFF"/>
                </a:solidFill>
              </a:rPr>
              <a:pPr>
                <a:defRPr/>
              </a:pPr>
              <a:t>‹#›</a:t>
            </a:fld>
            <a:endParaRPr lang="en-CA" altLang="en-US">
              <a:solidFill>
                <a:srgbClr val="FFFFFF"/>
              </a:solidFill>
            </a:endParaRPr>
          </a:p>
        </p:txBody>
      </p:sp>
    </p:spTree>
    <p:extLst>
      <p:ext uri="{BB962C8B-B14F-4D97-AF65-F5344CB8AC3E}">
        <p14:creationId xmlns:p14="http://schemas.microsoft.com/office/powerpoint/2010/main" val="427587560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0.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11.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12.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13.xml"/></Relationships>
</file>

<file path=ppt/slideMasters/_rels/slideMaster14.xml.rels><?xml version="1.0" encoding="UTF-8" standalone="yes"?>
<Relationships xmlns="http://schemas.openxmlformats.org/package/2006/relationships"><Relationship Id="rId2" Type="http://schemas.openxmlformats.org/officeDocument/2006/relationships/theme" Target="../theme/theme14.xml"/><Relationship Id="rId1"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altLang="en-US" smtClean="0"/>
              <a:t>Click to edit Master text styles</a:t>
            </a:r>
          </a:p>
          <a:p>
            <a:pPr lvl="1"/>
            <a:r>
              <a:rPr lang="en-CA" altLang="en-US" smtClean="0"/>
              <a:t>Second level</a:t>
            </a:r>
          </a:p>
          <a:p>
            <a:pPr lvl="2"/>
            <a:r>
              <a:rPr lang="en-CA" altLang="en-US" smtClean="0"/>
              <a:t>Third level</a:t>
            </a:r>
          </a:p>
          <a:p>
            <a:pPr lvl="3"/>
            <a:r>
              <a:rPr lang="en-CA" altLang="en-US" smtClean="0"/>
              <a:t>Fourth level</a:t>
            </a:r>
          </a:p>
          <a:p>
            <a:pPr lvl="4"/>
            <a:r>
              <a:rPr lang="en-CA"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CA" altLang="en-US">
              <a:solidFill>
                <a:srgbClr val="FFFFFF"/>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CA" altLang="en-US">
              <a:solidFill>
                <a:srgbClr val="FFFFFF"/>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1EC54C5B-3890-4B9C-BD78-E95D2F179750}" type="slidenum">
              <a:rPr lang="en-CA" altLang="en-US">
                <a:solidFill>
                  <a:srgbClr val="FFFFFF"/>
                </a:solidFill>
              </a:rPr>
              <a:pPr fontAlgn="base">
                <a:spcBef>
                  <a:spcPct val="0"/>
                </a:spcBef>
                <a:spcAft>
                  <a:spcPct val="0"/>
                </a:spcAft>
                <a:defRPr/>
              </a:pPr>
              <a:t>‹#›</a:t>
            </a:fld>
            <a:endParaRPr lang="en-CA" altLang="en-US">
              <a:solidFill>
                <a:srgbClr val="FFFFFF"/>
              </a:solidFill>
            </a:endParaRPr>
          </a:p>
        </p:txBody>
      </p:sp>
    </p:spTree>
  </p:cSld>
  <p:clrMap bg1="dk2" tx1="lt1" bg2="dk1" tx2="lt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altLang="en-US" smtClean="0"/>
              <a:t>Click to edit Master text styles</a:t>
            </a:r>
          </a:p>
          <a:p>
            <a:pPr lvl="1"/>
            <a:r>
              <a:rPr lang="en-CA" altLang="en-US" smtClean="0"/>
              <a:t>Second level</a:t>
            </a:r>
          </a:p>
          <a:p>
            <a:pPr lvl="2"/>
            <a:r>
              <a:rPr lang="en-CA" altLang="en-US" smtClean="0"/>
              <a:t>Third level</a:t>
            </a:r>
          </a:p>
          <a:p>
            <a:pPr lvl="3"/>
            <a:r>
              <a:rPr lang="en-CA" altLang="en-US" smtClean="0"/>
              <a:t>Fourth level</a:t>
            </a:r>
          </a:p>
          <a:p>
            <a:pPr lvl="4"/>
            <a:r>
              <a:rPr lang="en-CA"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CA" altLang="en-US">
              <a:solidFill>
                <a:srgbClr val="FFFFFF"/>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CA" altLang="en-US">
              <a:solidFill>
                <a:srgbClr val="FFFFFF"/>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1EC54C5B-3890-4B9C-BD78-E95D2F179750}" type="slidenum">
              <a:rPr lang="en-CA" altLang="en-US">
                <a:solidFill>
                  <a:srgbClr val="FFFFFF"/>
                </a:solidFill>
              </a:rPr>
              <a:pPr fontAlgn="base">
                <a:spcBef>
                  <a:spcPct val="0"/>
                </a:spcBef>
                <a:spcAft>
                  <a:spcPct val="0"/>
                </a:spcAft>
                <a:defRPr/>
              </a:pPr>
              <a:t>‹#›</a:t>
            </a:fld>
            <a:endParaRPr lang="en-CA" altLang="en-US">
              <a:solidFill>
                <a:srgbClr val="FFFFFF"/>
              </a:solidFill>
            </a:endParaRPr>
          </a:p>
        </p:txBody>
      </p:sp>
    </p:spTree>
  </p:cSld>
  <p:clrMap bg1="dk2" tx1="lt1" bg2="dk1" tx2="lt2" accent1="accent1" accent2="accent2" accent3="accent3" accent4="accent4" accent5="accent5" accent6="accent6" hlink="hlink" folHlink="folHlink"/>
  <p:sldLayoutIdLst>
    <p:sldLayoutId id="2147483679"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altLang="en-US" smtClean="0"/>
              <a:t>Click to edit Master text styles</a:t>
            </a:r>
          </a:p>
          <a:p>
            <a:pPr lvl="1"/>
            <a:r>
              <a:rPr lang="en-CA" altLang="en-US" smtClean="0"/>
              <a:t>Second level</a:t>
            </a:r>
          </a:p>
          <a:p>
            <a:pPr lvl="2"/>
            <a:r>
              <a:rPr lang="en-CA" altLang="en-US" smtClean="0"/>
              <a:t>Third level</a:t>
            </a:r>
          </a:p>
          <a:p>
            <a:pPr lvl="3"/>
            <a:r>
              <a:rPr lang="en-CA" altLang="en-US" smtClean="0"/>
              <a:t>Fourth level</a:t>
            </a:r>
          </a:p>
          <a:p>
            <a:pPr lvl="4"/>
            <a:r>
              <a:rPr lang="en-CA"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CA" altLang="en-US">
              <a:solidFill>
                <a:srgbClr val="FFFFFF"/>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CA" altLang="en-US">
              <a:solidFill>
                <a:srgbClr val="FFFFFF"/>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1EC54C5B-3890-4B9C-BD78-E95D2F179750}" type="slidenum">
              <a:rPr lang="en-CA" altLang="en-US">
                <a:solidFill>
                  <a:srgbClr val="FFFFFF"/>
                </a:solidFill>
              </a:rPr>
              <a:pPr fontAlgn="base">
                <a:spcBef>
                  <a:spcPct val="0"/>
                </a:spcBef>
                <a:spcAft>
                  <a:spcPct val="0"/>
                </a:spcAft>
                <a:defRPr/>
              </a:pPr>
              <a:t>‹#›</a:t>
            </a:fld>
            <a:endParaRPr lang="en-CA" altLang="en-US">
              <a:solidFill>
                <a:srgbClr val="FFFFFF"/>
              </a:solidFill>
            </a:endParaRPr>
          </a:p>
        </p:txBody>
      </p:sp>
    </p:spTree>
  </p:cSld>
  <p:clrMap bg1="dk2" tx1="lt1" bg2="dk1" tx2="lt2" accent1="accent1" accent2="accent2" accent3="accent3" accent4="accent4" accent5="accent5" accent6="accent6" hlink="hlink" folHlink="folHlink"/>
  <p:sldLayoutIdLst>
    <p:sldLayoutId id="2147483681"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altLang="en-US" smtClean="0"/>
              <a:t>Click to edit Master text styles</a:t>
            </a:r>
          </a:p>
          <a:p>
            <a:pPr lvl="1"/>
            <a:r>
              <a:rPr lang="en-CA" altLang="en-US" smtClean="0"/>
              <a:t>Second level</a:t>
            </a:r>
          </a:p>
          <a:p>
            <a:pPr lvl="2"/>
            <a:r>
              <a:rPr lang="en-CA" altLang="en-US" smtClean="0"/>
              <a:t>Third level</a:t>
            </a:r>
          </a:p>
          <a:p>
            <a:pPr lvl="3"/>
            <a:r>
              <a:rPr lang="en-CA" altLang="en-US" smtClean="0"/>
              <a:t>Fourth level</a:t>
            </a:r>
          </a:p>
          <a:p>
            <a:pPr lvl="4"/>
            <a:r>
              <a:rPr lang="en-CA"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CA" altLang="en-US">
              <a:solidFill>
                <a:srgbClr val="FFFFFF"/>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CA" altLang="en-US">
              <a:solidFill>
                <a:srgbClr val="FFFFFF"/>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1EC54C5B-3890-4B9C-BD78-E95D2F179750}" type="slidenum">
              <a:rPr lang="en-CA" altLang="en-US">
                <a:solidFill>
                  <a:srgbClr val="FFFFFF"/>
                </a:solidFill>
              </a:rPr>
              <a:pPr fontAlgn="base">
                <a:spcBef>
                  <a:spcPct val="0"/>
                </a:spcBef>
                <a:spcAft>
                  <a:spcPct val="0"/>
                </a:spcAft>
                <a:defRPr/>
              </a:pPr>
              <a:t>‹#›</a:t>
            </a:fld>
            <a:endParaRPr lang="en-CA" altLang="en-US">
              <a:solidFill>
                <a:srgbClr val="FFFFFF"/>
              </a:solidFill>
            </a:endParaRPr>
          </a:p>
        </p:txBody>
      </p:sp>
    </p:spTree>
  </p:cSld>
  <p:clrMap bg1="dk2" tx1="lt1" bg2="dk1" tx2="lt2" accent1="accent1" accent2="accent2" accent3="accent3" accent4="accent4" accent5="accent5" accent6="accent6" hlink="hlink" folHlink="folHlink"/>
  <p:sldLayoutIdLst>
    <p:sldLayoutId id="2147483683"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altLang="en-US" smtClean="0"/>
              <a:t>Click to edit Master text styles</a:t>
            </a:r>
          </a:p>
          <a:p>
            <a:pPr lvl="1"/>
            <a:r>
              <a:rPr lang="en-CA" altLang="en-US" smtClean="0"/>
              <a:t>Second level</a:t>
            </a:r>
          </a:p>
          <a:p>
            <a:pPr lvl="2"/>
            <a:r>
              <a:rPr lang="en-CA" altLang="en-US" smtClean="0"/>
              <a:t>Third level</a:t>
            </a:r>
          </a:p>
          <a:p>
            <a:pPr lvl="3"/>
            <a:r>
              <a:rPr lang="en-CA" altLang="en-US" smtClean="0"/>
              <a:t>Fourth level</a:t>
            </a:r>
          </a:p>
          <a:p>
            <a:pPr lvl="4"/>
            <a:r>
              <a:rPr lang="en-CA"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CA" altLang="en-US">
              <a:solidFill>
                <a:srgbClr val="FFFFFF"/>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CA" altLang="en-US">
              <a:solidFill>
                <a:srgbClr val="FFFFFF"/>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1EC54C5B-3890-4B9C-BD78-E95D2F179750}" type="slidenum">
              <a:rPr lang="en-CA" altLang="en-US">
                <a:solidFill>
                  <a:srgbClr val="FFFFFF"/>
                </a:solidFill>
              </a:rPr>
              <a:pPr fontAlgn="base">
                <a:spcBef>
                  <a:spcPct val="0"/>
                </a:spcBef>
                <a:spcAft>
                  <a:spcPct val="0"/>
                </a:spcAft>
                <a:defRPr/>
              </a:pPr>
              <a:t>‹#›</a:t>
            </a:fld>
            <a:endParaRPr lang="en-CA" altLang="en-US">
              <a:solidFill>
                <a:srgbClr val="FFFFFF"/>
              </a:solidFill>
            </a:endParaRPr>
          </a:p>
        </p:txBody>
      </p:sp>
    </p:spTree>
  </p:cSld>
  <p:clrMap bg1="dk2" tx1="lt1" bg2="dk1" tx2="lt2" accent1="accent1" accent2="accent2" accent3="accent3" accent4="accent4" accent5="accent5" accent6="accent6" hlink="hlink" folHlink="folHlink"/>
  <p:sldLayoutIdLst>
    <p:sldLayoutId id="2147483685"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altLang="en-US" smtClean="0"/>
              <a:t>Click to edit Master text styles</a:t>
            </a:r>
          </a:p>
          <a:p>
            <a:pPr lvl="1"/>
            <a:r>
              <a:rPr lang="en-CA" altLang="en-US" smtClean="0"/>
              <a:t>Second level</a:t>
            </a:r>
          </a:p>
          <a:p>
            <a:pPr lvl="2"/>
            <a:r>
              <a:rPr lang="en-CA" altLang="en-US" smtClean="0"/>
              <a:t>Third level</a:t>
            </a:r>
          </a:p>
          <a:p>
            <a:pPr lvl="3"/>
            <a:r>
              <a:rPr lang="en-CA" altLang="en-US" smtClean="0"/>
              <a:t>Fourth level</a:t>
            </a:r>
          </a:p>
          <a:p>
            <a:pPr lvl="4"/>
            <a:r>
              <a:rPr lang="en-CA"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CA" altLang="en-US">
              <a:solidFill>
                <a:srgbClr val="FFFFFF"/>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CA" altLang="en-US">
              <a:solidFill>
                <a:srgbClr val="FFFFFF"/>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1EC54C5B-3890-4B9C-BD78-E95D2F179750}" type="slidenum">
              <a:rPr lang="en-CA" altLang="en-US">
                <a:solidFill>
                  <a:srgbClr val="FFFFFF"/>
                </a:solidFill>
              </a:rPr>
              <a:pPr fontAlgn="base">
                <a:spcBef>
                  <a:spcPct val="0"/>
                </a:spcBef>
                <a:spcAft>
                  <a:spcPct val="0"/>
                </a:spcAft>
                <a:defRPr/>
              </a:pPr>
              <a:t>‹#›</a:t>
            </a:fld>
            <a:endParaRPr lang="en-CA" altLang="en-US">
              <a:solidFill>
                <a:srgbClr val="FFFFFF"/>
              </a:solidFill>
            </a:endParaRPr>
          </a:p>
        </p:txBody>
      </p:sp>
    </p:spTree>
  </p:cSld>
  <p:clrMap bg1="dk2" tx1="lt1" bg2="dk1" tx2="lt2" accent1="accent1" accent2="accent2" accent3="accent3" accent4="accent4" accent5="accent5" accent6="accent6" hlink="hlink" folHlink="folHlink"/>
  <p:sldLayoutIdLst>
    <p:sldLayoutId id="2147483687"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altLang="en-US" smtClean="0"/>
              <a:t>Click to edit Master text styles</a:t>
            </a:r>
          </a:p>
          <a:p>
            <a:pPr lvl="1"/>
            <a:r>
              <a:rPr lang="en-CA" altLang="en-US" smtClean="0"/>
              <a:t>Second level</a:t>
            </a:r>
          </a:p>
          <a:p>
            <a:pPr lvl="2"/>
            <a:r>
              <a:rPr lang="en-CA" altLang="en-US" smtClean="0"/>
              <a:t>Third level</a:t>
            </a:r>
          </a:p>
          <a:p>
            <a:pPr lvl="3"/>
            <a:r>
              <a:rPr lang="en-CA" altLang="en-US" smtClean="0"/>
              <a:t>Fourth level</a:t>
            </a:r>
          </a:p>
          <a:p>
            <a:pPr lvl="4"/>
            <a:r>
              <a:rPr lang="en-CA"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CA" altLang="en-US">
              <a:solidFill>
                <a:srgbClr val="FFFFFF"/>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CA" altLang="en-US">
              <a:solidFill>
                <a:srgbClr val="FFFFFF"/>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1EC54C5B-3890-4B9C-BD78-E95D2F179750}" type="slidenum">
              <a:rPr lang="en-CA" altLang="en-US">
                <a:solidFill>
                  <a:srgbClr val="FFFFFF"/>
                </a:solidFill>
              </a:rPr>
              <a:pPr fontAlgn="base">
                <a:spcBef>
                  <a:spcPct val="0"/>
                </a:spcBef>
                <a:spcAft>
                  <a:spcPct val="0"/>
                </a:spcAft>
                <a:defRPr/>
              </a:pPr>
              <a:t>‹#›</a:t>
            </a:fld>
            <a:endParaRPr lang="en-CA" altLang="en-US">
              <a:solidFill>
                <a:srgbClr val="FFFFFF"/>
              </a:solidFill>
            </a:endParaRPr>
          </a:p>
        </p:txBody>
      </p:sp>
    </p:spTree>
  </p:cSld>
  <p:clrMap bg1="dk2" tx1="lt1" bg2="dk1" tx2="lt2" accent1="accent1" accent2="accent2" accent3="accent3" accent4="accent4" accent5="accent5" accent6="accent6" hlink="hlink" folHlink="folHlink"/>
  <p:sldLayoutIdLst>
    <p:sldLayoutId id="2147483663"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altLang="en-US" smtClean="0"/>
              <a:t>Click to edit Master text styles</a:t>
            </a:r>
          </a:p>
          <a:p>
            <a:pPr lvl="1"/>
            <a:r>
              <a:rPr lang="en-CA" altLang="en-US" smtClean="0"/>
              <a:t>Second level</a:t>
            </a:r>
          </a:p>
          <a:p>
            <a:pPr lvl="2"/>
            <a:r>
              <a:rPr lang="en-CA" altLang="en-US" smtClean="0"/>
              <a:t>Third level</a:t>
            </a:r>
          </a:p>
          <a:p>
            <a:pPr lvl="3"/>
            <a:r>
              <a:rPr lang="en-CA" altLang="en-US" smtClean="0"/>
              <a:t>Fourth level</a:t>
            </a:r>
          </a:p>
          <a:p>
            <a:pPr lvl="4"/>
            <a:r>
              <a:rPr lang="en-CA"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CA" altLang="en-US">
              <a:solidFill>
                <a:srgbClr val="FFFFFF"/>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CA" altLang="en-US">
              <a:solidFill>
                <a:srgbClr val="FFFFFF"/>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1EC54C5B-3890-4B9C-BD78-E95D2F179750}" type="slidenum">
              <a:rPr lang="en-CA" altLang="en-US">
                <a:solidFill>
                  <a:srgbClr val="FFFFFF"/>
                </a:solidFill>
              </a:rPr>
              <a:pPr fontAlgn="base">
                <a:spcBef>
                  <a:spcPct val="0"/>
                </a:spcBef>
                <a:spcAft>
                  <a:spcPct val="0"/>
                </a:spcAft>
                <a:defRPr/>
              </a:pPr>
              <a:t>‹#›</a:t>
            </a:fld>
            <a:endParaRPr lang="en-CA" altLang="en-US">
              <a:solidFill>
                <a:srgbClr val="FFFFFF"/>
              </a:solidFill>
            </a:endParaRPr>
          </a:p>
        </p:txBody>
      </p:sp>
    </p:spTree>
  </p:cSld>
  <p:clrMap bg1="dk2" tx1="lt1" bg2="dk1" tx2="lt2" accent1="accent1" accent2="accent2" accent3="accent3" accent4="accent4" accent5="accent5" accent6="accent6" hlink="hlink" folHlink="folHlink"/>
  <p:sldLayoutIdLst>
    <p:sldLayoutId id="2147483665"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altLang="en-US" smtClean="0"/>
              <a:t>Click to edit Master text styles</a:t>
            </a:r>
          </a:p>
          <a:p>
            <a:pPr lvl="1"/>
            <a:r>
              <a:rPr lang="en-CA" altLang="en-US" smtClean="0"/>
              <a:t>Second level</a:t>
            </a:r>
          </a:p>
          <a:p>
            <a:pPr lvl="2"/>
            <a:r>
              <a:rPr lang="en-CA" altLang="en-US" smtClean="0"/>
              <a:t>Third level</a:t>
            </a:r>
          </a:p>
          <a:p>
            <a:pPr lvl="3"/>
            <a:r>
              <a:rPr lang="en-CA" altLang="en-US" smtClean="0"/>
              <a:t>Fourth level</a:t>
            </a:r>
          </a:p>
          <a:p>
            <a:pPr lvl="4"/>
            <a:r>
              <a:rPr lang="en-CA"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CA" altLang="en-US">
              <a:solidFill>
                <a:srgbClr val="FFFFFF"/>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CA" altLang="en-US">
              <a:solidFill>
                <a:srgbClr val="FFFFFF"/>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1EC54C5B-3890-4B9C-BD78-E95D2F179750}" type="slidenum">
              <a:rPr lang="en-CA" altLang="en-US">
                <a:solidFill>
                  <a:srgbClr val="FFFFFF"/>
                </a:solidFill>
              </a:rPr>
              <a:pPr fontAlgn="base">
                <a:spcBef>
                  <a:spcPct val="0"/>
                </a:spcBef>
                <a:spcAft>
                  <a:spcPct val="0"/>
                </a:spcAft>
                <a:defRPr/>
              </a:pPr>
              <a:t>‹#›</a:t>
            </a:fld>
            <a:endParaRPr lang="en-CA" altLang="en-US">
              <a:solidFill>
                <a:srgbClr val="FFFFFF"/>
              </a:solidFill>
            </a:endParaRPr>
          </a:p>
        </p:txBody>
      </p:sp>
    </p:spTree>
  </p:cSld>
  <p:clrMap bg1="dk2" tx1="lt1" bg2="dk1" tx2="lt2" accent1="accent1" accent2="accent2" accent3="accent3" accent4="accent4" accent5="accent5" accent6="accent6" hlink="hlink" folHlink="folHlink"/>
  <p:sldLayoutIdLst>
    <p:sldLayoutId id="2147483667"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altLang="en-US" smtClean="0"/>
              <a:t>Click to edit Master text styles</a:t>
            </a:r>
          </a:p>
          <a:p>
            <a:pPr lvl="1"/>
            <a:r>
              <a:rPr lang="en-CA" altLang="en-US" smtClean="0"/>
              <a:t>Second level</a:t>
            </a:r>
          </a:p>
          <a:p>
            <a:pPr lvl="2"/>
            <a:r>
              <a:rPr lang="en-CA" altLang="en-US" smtClean="0"/>
              <a:t>Third level</a:t>
            </a:r>
          </a:p>
          <a:p>
            <a:pPr lvl="3"/>
            <a:r>
              <a:rPr lang="en-CA" altLang="en-US" smtClean="0"/>
              <a:t>Fourth level</a:t>
            </a:r>
          </a:p>
          <a:p>
            <a:pPr lvl="4"/>
            <a:r>
              <a:rPr lang="en-CA"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CA" altLang="en-US">
              <a:solidFill>
                <a:srgbClr val="FFFFFF"/>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CA" altLang="en-US">
              <a:solidFill>
                <a:srgbClr val="FFFFFF"/>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1EC54C5B-3890-4B9C-BD78-E95D2F179750}" type="slidenum">
              <a:rPr lang="en-CA" altLang="en-US">
                <a:solidFill>
                  <a:srgbClr val="FFFFFF"/>
                </a:solidFill>
              </a:rPr>
              <a:pPr fontAlgn="base">
                <a:spcBef>
                  <a:spcPct val="0"/>
                </a:spcBef>
                <a:spcAft>
                  <a:spcPct val="0"/>
                </a:spcAft>
                <a:defRPr/>
              </a:pPr>
              <a:t>‹#›</a:t>
            </a:fld>
            <a:endParaRPr lang="en-CA" altLang="en-US">
              <a:solidFill>
                <a:srgbClr val="FFFFFF"/>
              </a:solidFill>
            </a:endParaRPr>
          </a:p>
        </p:txBody>
      </p:sp>
    </p:spTree>
  </p:cSld>
  <p:clrMap bg1="dk2" tx1="lt1" bg2="dk1" tx2="lt2" accent1="accent1" accent2="accent2" accent3="accent3" accent4="accent4" accent5="accent5" accent6="accent6" hlink="hlink" folHlink="folHlink"/>
  <p:sldLayoutIdLst>
    <p:sldLayoutId id="2147483669"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altLang="en-US" smtClean="0"/>
              <a:t>Click to edit Master text styles</a:t>
            </a:r>
          </a:p>
          <a:p>
            <a:pPr lvl="1"/>
            <a:r>
              <a:rPr lang="en-CA" altLang="en-US" smtClean="0"/>
              <a:t>Second level</a:t>
            </a:r>
          </a:p>
          <a:p>
            <a:pPr lvl="2"/>
            <a:r>
              <a:rPr lang="en-CA" altLang="en-US" smtClean="0"/>
              <a:t>Third level</a:t>
            </a:r>
          </a:p>
          <a:p>
            <a:pPr lvl="3"/>
            <a:r>
              <a:rPr lang="en-CA" altLang="en-US" smtClean="0"/>
              <a:t>Fourth level</a:t>
            </a:r>
          </a:p>
          <a:p>
            <a:pPr lvl="4"/>
            <a:r>
              <a:rPr lang="en-CA"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CA" altLang="en-US">
              <a:solidFill>
                <a:srgbClr val="FFFFFF"/>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CA" altLang="en-US">
              <a:solidFill>
                <a:srgbClr val="FFFFFF"/>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1EC54C5B-3890-4B9C-BD78-E95D2F179750}" type="slidenum">
              <a:rPr lang="en-CA" altLang="en-US">
                <a:solidFill>
                  <a:srgbClr val="FFFFFF"/>
                </a:solidFill>
              </a:rPr>
              <a:pPr fontAlgn="base">
                <a:spcBef>
                  <a:spcPct val="0"/>
                </a:spcBef>
                <a:spcAft>
                  <a:spcPct val="0"/>
                </a:spcAft>
                <a:defRPr/>
              </a:pPr>
              <a:t>‹#›</a:t>
            </a:fld>
            <a:endParaRPr lang="en-CA" altLang="en-US">
              <a:solidFill>
                <a:srgbClr val="FFFFFF"/>
              </a:solidFill>
            </a:endParaRPr>
          </a:p>
        </p:txBody>
      </p:sp>
    </p:spTree>
  </p:cSld>
  <p:clrMap bg1="dk2" tx1="lt1" bg2="dk1" tx2="lt2" accent1="accent1" accent2="accent2" accent3="accent3" accent4="accent4" accent5="accent5" accent6="accent6" hlink="hlink" folHlink="folHlink"/>
  <p:sldLayoutIdLst>
    <p:sldLayoutId id="2147483671"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altLang="en-US" smtClean="0"/>
              <a:t>Click to edit Master text styles</a:t>
            </a:r>
          </a:p>
          <a:p>
            <a:pPr lvl="1"/>
            <a:r>
              <a:rPr lang="en-CA" altLang="en-US" smtClean="0"/>
              <a:t>Second level</a:t>
            </a:r>
          </a:p>
          <a:p>
            <a:pPr lvl="2"/>
            <a:r>
              <a:rPr lang="en-CA" altLang="en-US" smtClean="0"/>
              <a:t>Third level</a:t>
            </a:r>
          </a:p>
          <a:p>
            <a:pPr lvl="3"/>
            <a:r>
              <a:rPr lang="en-CA" altLang="en-US" smtClean="0"/>
              <a:t>Fourth level</a:t>
            </a:r>
          </a:p>
          <a:p>
            <a:pPr lvl="4"/>
            <a:r>
              <a:rPr lang="en-CA"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CA" altLang="en-US">
              <a:solidFill>
                <a:srgbClr val="FFFFFF"/>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CA" altLang="en-US">
              <a:solidFill>
                <a:srgbClr val="FFFFFF"/>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1EC54C5B-3890-4B9C-BD78-E95D2F179750}" type="slidenum">
              <a:rPr lang="en-CA" altLang="en-US">
                <a:solidFill>
                  <a:srgbClr val="FFFFFF"/>
                </a:solidFill>
              </a:rPr>
              <a:pPr fontAlgn="base">
                <a:spcBef>
                  <a:spcPct val="0"/>
                </a:spcBef>
                <a:spcAft>
                  <a:spcPct val="0"/>
                </a:spcAft>
                <a:defRPr/>
              </a:pPr>
              <a:t>‹#›</a:t>
            </a:fld>
            <a:endParaRPr lang="en-CA" altLang="en-US">
              <a:solidFill>
                <a:srgbClr val="FFFFFF"/>
              </a:solidFill>
            </a:endParaRPr>
          </a:p>
        </p:txBody>
      </p:sp>
    </p:spTree>
  </p:cSld>
  <p:clrMap bg1="dk2" tx1="lt1" bg2="dk1" tx2="lt2" accent1="accent1" accent2="accent2" accent3="accent3" accent4="accent4" accent5="accent5" accent6="accent6" hlink="hlink" folHlink="folHlink"/>
  <p:sldLayoutIdLst>
    <p:sldLayoutId id="2147483673"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altLang="en-US" smtClean="0"/>
              <a:t>Click to edit Master text styles</a:t>
            </a:r>
          </a:p>
          <a:p>
            <a:pPr lvl="1"/>
            <a:r>
              <a:rPr lang="en-CA" altLang="en-US" smtClean="0"/>
              <a:t>Second level</a:t>
            </a:r>
          </a:p>
          <a:p>
            <a:pPr lvl="2"/>
            <a:r>
              <a:rPr lang="en-CA" altLang="en-US" smtClean="0"/>
              <a:t>Third level</a:t>
            </a:r>
          </a:p>
          <a:p>
            <a:pPr lvl="3"/>
            <a:r>
              <a:rPr lang="en-CA" altLang="en-US" smtClean="0"/>
              <a:t>Fourth level</a:t>
            </a:r>
          </a:p>
          <a:p>
            <a:pPr lvl="4"/>
            <a:r>
              <a:rPr lang="en-CA"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CA" altLang="en-US">
              <a:solidFill>
                <a:srgbClr val="FFFFFF"/>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CA" altLang="en-US">
              <a:solidFill>
                <a:srgbClr val="FFFFFF"/>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1EC54C5B-3890-4B9C-BD78-E95D2F179750}" type="slidenum">
              <a:rPr lang="en-CA" altLang="en-US">
                <a:solidFill>
                  <a:srgbClr val="FFFFFF"/>
                </a:solidFill>
              </a:rPr>
              <a:pPr fontAlgn="base">
                <a:spcBef>
                  <a:spcPct val="0"/>
                </a:spcBef>
                <a:spcAft>
                  <a:spcPct val="0"/>
                </a:spcAft>
                <a:defRPr/>
              </a:pPr>
              <a:t>‹#›</a:t>
            </a:fld>
            <a:endParaRPr lang="en-CA" altLang="en-US">
              <a:solidFill>
                <a:srgbClr val="FFFFFF"/>
              </a:solidFill>
            </a:endParaRPr>
          </a:p>
        </p:txBody>
      </p:sp>
    </p:spTree>
  </p:cSld>
  <p:clrMap bg1="dk2" tx1="lt1" bg2="dk1" tx2="lt2" accent1="accent1" accent2="accent2" accent3="accent3" accent4="accent4" accent5="accent5" accent6="accent6" hlink="hlink" folHlink="folHlink"/>
  <p:sldLayoutIdLst>
    <p:sldLayoutId id="2147483675"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altLang="en-US" smtClean="0"/>
              <a:t>Click to edit Master text styles</a:t>
            </a:r>
          </a:p>
          <a:p>
            <a:pPr lvl="1"/>
            <a:r>
              <a:rPr lang="en-CA" altLang="en-US" smtClean="0"/>
              <a:t>Second level</a:t>
            </a:r>
          </a:p>
          <a:p>
            <a:pPr lvl="2"/>
            <a:r>
              <a:rPr lang="en-CA" altLang="en-US" smtClean="0"/>
              <a:t>Third level</a:t>
            </a:r>
          </a:p>
          <a:p>
            <a:pPr lvl="3"/>
            <a:r>
              <a:rPr lang="en-CA" altLang="en-US" smtClean="0"/>
              <a:t>Fourth level</a:t>
            </a:r>
          </a:p>
          <a:p>
            <a:pPr lvl="4"/>
            <a:r>
              <a:rPr lang="en-CA"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CA" altLang="en-US">
              <a:solidFill>
                <a:srgbClr val="FFFFFF"/>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CA" altLang="en-US">
              <a:solidFill>
                <a:srgbClr val="FFFFFF"/>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1EC54C5B-3890-4B9C-BD78-E95D2F179750}" type="slidenum">
              <a:rPr lang="en-CA" altLang="en-US">
                <a:solidFill>
                  <a:srgbClr val="FFFFFF"/>
                </a:solidFill>
              </a:rPr>
              <a:pPr fontAlgn="base">
                <a:spcBef>
                  <a:spcPct val="0"/>
                </a:spcBef>
                <a:spcAft>
                  <a:spcPct val="0"/>
                </a:spcAft>
                <a:defRPr/>
              </a:pPr>
              <a:t>‹#›</a:t>
            </a:fld>
            <a:endParaRPr lang="en-CA" altLang="en-US">
              <a:solidFill>
                <a:srgbClr val="FFFFFF"/>
              </a:solidFill>
            </a:endParaRPr>
          </a:p>
        </p:txBody>
      </p:sp>
    </p:spTree>
  </p:cSld>
  <p:clrMap bg1="dk2" tx1="lt1" bg2="dk1" tx2="lt2" accent1="accent1" accent2="accent2" accent3="accent3" accent4="accent4" accent5="accent5" accent6="accent6" hlink="hlink" folHlink="folHlink"/>
  <p:sldLayoutIdLst>
    <p:sldLayoutId id="2147483677"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p:txBody>
          <a:bodyPr/>
          <a:lstStyle/>
          <a:p>
            <a:pPr eaLnBrk="1" hangingPunct="1"/>
            <a:r>
              <a:rPr lang="en-US" altLang="en-US" smtClean="0"/>
              <a:t>The Parable of the Three Umpires</a:t>
            </a:r>
          </a:p>
        </p:txBody>
      </p:sp>
      <p:sp>
        <p:nvSpPr>
          <p:cNvPr id="34819" name="Rectangle 3"/>
          <p:cNvSpPr>
            <a:spLocks noGrp="1" noChangeArrowheads="1"/>
          </p:cNvSpPr>
          <p:nvPr>
            <p:ph type="subTitle" idx="1"/>
          </p:nvPr>
        </p:nvSpPr>
        <p:spPr>
          <a:xfrm>
            <a:off x="2362200" y="5562600"/>
            <a:ext cx="6400800" cy="609600"/>
          </a:xfrm>
        </p:spPr>
        <p:txBody>
          <a:bodyPr/>
          <a:lstStyle/>
          <a:p>
            <a:pPr eaLnBrk="1" hangingPunct="1"/>
            <a:r>
              <a:rPr lang="en-US" altLang="en-US" smtClean="0"/>
              <a:t>…or three different views of reality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en-GB" altLang="en-US" sz="3600">
                <a:solidFill>
                  <a:srgbClr val="FFFFFF"/>
                </a:solidFill>
              </a:rPr>
              <a:t>Dialogue and Integration</a:t>
            </a:r>
          </a:p>
        </p:txBody>
      </p:sp>
      <p:sp>
        <p:nvSpPr>
          <p:cNvPr id="54275" name="Rectangle 3"/>
          <p:cNvSpPr>
            <a:spLocks noChangeArrowheads="1"/>
          </p:cNvSpPr>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Aft>
                <a:spcPct val="0"/>
              </a:spcAft>
            </a:pPr>
            <a:r>
              <a:rPr lang="en-US" altLang="en-US">
                <a:solidFill>
                  <a:srgbClr val="FFFFFF"/>
                </a:solidFill>
              </a:rPr>
              <a:t>science and religion make potentially overlapping claims but the claims can refer to complimentary aspects of the same reality.</a:t>
            </a:r>
          </a:p>
          <a:p>
            <a:pPr eaLnBrk="1" fontAlgn="base" hangingPunct="1">
              <a:spcAft>
                <a:spcPct val="0"/>
              </a:spcAft>
              <a:buFontTx/>
              <a:buNone/>
            </a:pPr>
            <a:endParaRPr lang="en-US" altLang="en-US" b="1">
              <a:solidFill>
                <a:srgbClr val="FFFFFF"/>
              </a:solidFill>
            </a:endParaRPr>
          </a:p>
          <a:p>
            <a:pPr eaLnBrk="1" fontAlgn="base" hangingPunct="1">
              <a:spcAft>
                <a:spcPct val="0"/>
              </a:spcAft>
            </a:pPr>
            <a:endParaRPr lang="en-GB" altLang="en-US" sz="240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4274"/>
                                        </p:tgtEl>
                                        <p:attrNameLst>
                                          <p:attrName>style.visibility</p:attrName>
                                        </p:attrNameLst>
                                      </p:cBhvr>
                                      <p:to>
                                        <p:strVal val="visible"/>
                                      </p:to>
                                    </p:set>
                                    <p:anim calcmode="lin" valueType="num">
                                      <p:cBhvr additive="base">
                                        <p:cTn id="7" dur="500" fill="hold"/>
                                        <p:tgtEl>
                                          <p:spTgt spid="54274"/>
                                        </p:tgtEl>
                                        <p:attrNameLst>
                                          <p:attrName>ppt_x</p:attrName>
                                        </p:attrNameLst>
                                      </p:cBhvr>
                                      <p:tavLst>
                                        <p:tav tm="0">
                                          <p:val>
                                            <p:strVal val="0-#ppt_w/2"/>
                                          </p:val>
                                        </p:tav>
                                        <p:tav tm="100000">
                                          <p:val>
                                            <p:strVal val="#ppt_x"/>
                                          </p:val>
                                        </p:tav>
                                      </p:tavLst>
                                    </p:anim>
                                    <p:anim calcmode="lin" valueType="num">
                                      <p:cBhvr additive="base">
                                        <p:cTn id="8" dur="500" fill="hold"/>
                                        <p:tgtEl>
                                          <p:spTgt spid="5427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4275"/>
                                        </p:tgtEl>
                                        <p:attrNameLst>
                                          <p:attrName>style.visibility</p:attrName>
                                        </p:attrNameLst>
                                      </p:cBhvr>
                                      <p:to>
                                        <p:strVal val="visible"/>
                                      </p:to>
                                    </p:set>
                                    <p:anim calcmode="lin" valueType="num">
                                      <p:cBhvr additive="base">
                                        <p:cTn id="13" dur="500" fill="hold"/>
                                        <p:tgtEl>
                                          <p:spTgt spid="54275"/>
                                        </p:tgtEl>
                                        <p:attrNameLst>
                                          <p:attrName>ppt_x</p:attrName>
                                        </p:attrNameLst>
                                      </p:cBhvr>
                                      <p:tavLst>
                                        <p:tav tm="0">
                                          <p:val>
                                            <p:strVal val="0-#ppt_w/2"/>
                                          </p:val>
                                        </p:tav>
                                        <p:tav tm="100000">
                                          <p:val>
                                            <p:strVal val="#ppt_x"/>
                                          </p:val>
                                        </p:tav>
                                      </p:tavLst>
                                    </p:anim>
                                    <p:anim calcmode="lin" valueType="num">
                                      <p:cBhvr additive="base">
                                        <p:cTn id="14" dur="500" fill="hold"/>
                                        <p:tgtEl>
                                          <p:spTgt spid="5427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autoUpdateAnimBg="0"/>
      <p:bldP spid="54275"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468313" y="1268413"/>
            <a:ext cx="8215312" cy="4824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Aft>
                <a:spcPct val="0"/>
              </a:spcAft>
              <a:buFontTx/>
              <a:buNone/>
            </a:pPr>
            <a:endParaRPr lang="en-US" altLang="en-US">
              <a:solidFill>
                <a:srgbClr val="FFFF00"/>
              </a:solidFill>
            </a:endParaRPr>
          </a:p>
          <a:p>
            <a:pPr eaLnBrk="1" fontAlgn="base" hangingPunct="1">
              <a:spcAft>
                <a:spcPct val="0"/>
              </a:spcAft>
            </a:pPr>
            <a:r>
              <a:rPr lang="en-US" altLang="en-US" sz="2800">
                <a:solidFill>
                  <a:srgbClr val="FFFFFF"/>
                </a:solidFill>
              </a:rPr>
              <a:t>Reductionist methodolgies have proven extremely useful in understanding some aspects of natural phenomena but can reductionism function as the sole method of acquiring useful knowledge?  </a:t>
            </a:r>
          </a:p>
          <a:p>
            <a:pPr eaLnBrk="1" fontAlgn="base" hangingPunct="1">
              <a:spcAft>
                <a:spcPct val="0"/>
              </a:spcAft>
            </a:pPr>
            <a:r>
              <a:rPr lang="en-US" altLang="en-US" sz="2800">
                <a:solidFill>
                  <a:srgbClr val="FFFFFF"/>
                </a:solidFill>
              </a:rPr>
              <a:t>Is it necessarily true that all complex phenomena can be understood in terms of simpler  underlying parts or does complexity impose its own top-down structure that is not reducible?</a:t>
            </a:r>
            <a:r>
              <a:rPr lang="en-US" altLang="en-US" sz="2800">
                <a:solidFill>
                  <a:srgbClr val="FFFF00"/>
                </a:solidFill>
              </a:rPr>
              <a:t>  </a:t>
            </a:r>
            <a:endParaRPr lang="en-US" altLang="en-US" sz="2800" b="1">
              <a:solidFill>
                <a:srgbClr val="FFFF00"/>
              </a:solidFill>
            </a:endParaRPr>
          </a:p>
          <a:p>
            <a:pPr eaLnBrk="1" fontAlgn="base" hangingPunct="1">
              <a:spcAft>
                <a:spcPct val="0"/>
              </a:spcAft>
            </a:pPr>
            <a:endParaRPr lang="en-GB" altLang="en-US" sz="2800">
              <a:solidFill>
                <a:srgbClr val="FFFF00"/>
              </a:solidFill>
            </a:endParaRPr>
          </a:p>
        </p:txBody>
      </p:sp>
      <p:sp>
        <p:nvSpPr>
          <p:cNvPr id="45059" name="Rectangle 4"/>
          <p:cNvSpPr>
            <a:spLocks noGrp="1" noChangeArrowheads="1"/>
          </p:cNvSpPr>
          <p:nvPr>
            <p:ph type="title"/>
          </p:nvPr>
        </p:nvSpPr>
        <p:spPr/>
        <p:txBody>
          <a:bodyPr/>
          <a:lstStyle/>
          <a:p>
            <a:pPr eaLnBrk="1" hangingPunct="1"/>
            <a:r>
              <a:rPr lang="en-CA" altLang="en-US" smtClean="0"/>
              <a:t>Dialogue &amp; Integration</a:t>
            </a:r>
            <a:endParaRPr lang="en-US" alt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5298">
                                            <p:txEl>
                                              <p:pRg st="1" end="1"/>
                                            </p:txEl>
                                          </p:spTgt>
                                        </p:tgtEl>
                                        <p:attrNameLst>
                                          <p:attrName>style.visibility</p:attrName>
                                        </p:attrNameLst>
                                      </p:cBhvr>
                                      <p:to>
                                        <p:strVal val="visible"/>
                                      </p:to>
                                    </p:set>
                                    <p:anim calcmode="lin" valueType="num">
                                      <p:cBhvr additive="base">
                                        <p:cTn id="7" dur="500" fill="hold"/>
                                        <p:tgtEl>
                                          <p:spTgt spid="55298">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529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5298">
                                            <p:txEl>
                                              <p:pRg st="2" end="2"/>
                                            </p:txEl>
                                          </p:spTgt>
                                        </p:tgtEl>
                                        <p:attrNameLst>
                                          <p:attrName>style.visibility</p:attrName>
                                        </p:attrNameLst>
                                      </p:cBhvr>
                                      <p:to>
                                        <p:strVal val="visible"/>
                                      </p:to>
                                    </p:set>
                                    <p:anim calcmode="lin" valueType="num">
                                      <p:cBhvr additive="base">
                                        <p:cTn id="13" dur="500" fill="hold"/>
                                        <p:tgtEl>
                                          <p:spTgt spid="55298">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5298">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en-GB" altLang="en-US" sz="3600">
                <a:solidFill>
                  <a:srgbClr val="FFFFFF"/>
                </a:solidFill>
              </a:rPr>
              <a:t>The Durability of Religious Belief</a:t>
            </a:r>
          </a:p>
        </p:txBody>
      </p:sp>
      <p:sp>
        <p:nvSpPr>
          <p:cNvPr id="56323" name="Rectangle 3"/>
          <p:cNvSpPr>
            <a:spLocks noChangeArrowheads="1"/>
          </p:cNvSpPr>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Aft>
                <a:spcPct val="0"/>
              </a:spcAft>
            </a:pPr>
            <a:r>
              <a:rPr lang="en-GB" altLang="en-US" sz="2800">
                <a:solidFill>
                  <a:srgbClr val="FFFFFF"/>
                </a:solidFill>
              </a:rPr>
              <a:t>many scientists maintain a belief in a personal God and participation in a religious community</a:t>
            </a:r>
          </a:p>
          <a:p>
            <a:pPr eaLnBrk="1" fontAlgn="base" hangingPunct="1">
              <a:spcAft>
                <a:spcPct val="0"/>
              </a:spcAft>
            </a:pPr>
            <a:r>
              <a:rPr lang="en-GB" altLang="en-US" sz="2800">
                <a:solidFill>
                  <a:srgbClr val="FFFFFF"/>
                </a:solidFill>
              </a:rPr>
              <a:t>religion exists and is practised in all cultures</a:t>
            </a:r>
          </a:p>
          <a:p>
            <a:pPr eaLnBrk="1" fontAlgn="base" hangingPunct="1">
              <a:spcAft>
                <a:spcPct val="0"/>
              </a:spcAft>
            </a:pPr>
            <a:r>
              <a:rPr lang="en-GB" altLang="en-US" sz="2800">
                <a:solidFill>
                  <a:srgbClr val="FFFFFF"/>
                </a:solidFill>
              </a:rPr>
              <a:t>religion is a “real” phenomenon in as much as it can be studied historically, anthropologically, sociologically ....</a:t>
            </a:r>
          </a:p>
          <a:p>
            <a:pPr eaLnBrk="1" fontAlgn="base" hangingPunct="1">
              <a:spcAft>
                <a:spcPct val="0"/>
              </a:spcAft>
            </a:pPr>
            <a:r>
              <a:rPr lang="en-GB" altLang="en-US" sz="2800">
                <a:solidFill>
                  <a:srgbClr val="FFFFFF"/>
                </a:solidFill>
              </a:rPr>
              <a:t>religion contains objective practices and ideas</a:t>
            </a:r>
          </a:p>
          <a:p>
            <a:pPr eaLnBrk="1" fontAlgn="base" hangingPunct="1">
              <a:spcAft>
                <a:spcPct val="0"/>
              </a:spcAft>
              <a:buFontTx/>
              <a:buNone/>
            </a:pPr>
            <a:endParaRPr lang="en-GB" altLang="en-US" sz="2800">
              <a:solidFill>
                <a:srgbClr val="FFFF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6322"/>
                                        </p:tgtEl>
                                        <p:attrNameLst>
                                          <p:attrName>style.visibility</p:attrName>
                                        </p:attrNameLst>
                                      </p:cBhvr>
                                      <p:to>
                                        <p:strVal val="visible"/>
                                      </p:to>
                                    </p:set>
                                    <p:anim calcmode="lin" valueType="num">
                                      <p:cBhvr additive="base">
                                        <p:cTn id="7" dur="500" fill="hold"/>
                                        <p:tgtEl>
                                          <p:spTgt spid="56322"/>
                                        </p:tgtEl>
                                        <p:attrNameLst>
                                          <p:attrName>ppt_x</p:attrName>
                                        </p:attrNameLst>
                                      </p:cBhvr>
                                      <p:tavLst>
                                        <p:tav tm="0">
                                          <p:val>
                                            <p:strVal val="0-#ppt_w/2"/>
                                          </p:val>
                                        </p:tav>
                                        <p:tav tm="100000">
                                          <p:val>
                                            <p:strVal val="#ppt_x"/>
                                          </p:val>
                                        </p:tav>
                                      </p:tavLst>
                                    </p:anim>
                                    <p:anim calcmode="lin" valueType="num">
                                      <p:cBhvr additive="base">
                                        <p:cTn id="8" dur="500" fill="hold"/>
                                        <p:tgtEl>
                                          <p:spTgt spid="5632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272" fill="hold" grpId="0" nodeType="clickEffect">
                                  <p:stCondLst>
                                    <p:cond delay="0"/>
                                  </p:stCondLst>
                                  <p:childTnLst>
                                    <p:set>
                                      <p:cBhvr>
                                        <p:cTn id="12" dur="1" fill="hold">
                                          <p:stCondLst>
                                            <p:cond delay="0"/>
                                          </p:stCondLst>
                                        </p:cTn>
                                        <p:tgtEl>
                                          <p:spTgt spid="56323">
                                            <p:txEl>
                                              <p:pRg st="0" end="0"/>
                                            </p:txEl>
                                          </p:spTgt>
                                        </p:tgtEl>
                                        <p:attrNameLst>
                                          <p:attrName>style.visibility</p:attrName>
                                        </p:attrNameLst>
                                      </p:cBhvr>
                                      <p:to>
                                        <p:strVal val="visible"/>
                                      </p:to>
                                    </p:set>
                                    <p:anim calcmode="lin" valueType="num">
                                      <p:cBhvr>
                                        <p:cTn id="13" dur="500" fill="hold"/>
                                        <p:tgtEl>
                                          <p:spTgt spid="56323">
                                            <p:txEl>
                                              <p:pRg st="0" end="0"/>
                                            </p:txEl>
                                          </p:spTgt>
                                        </p:tgtEl>
                                        <p:attrNameLst>
                                          <p:attrName>ppt_w</p:attrName>
                                        </p:attrNameLst>
                                      </p:cBhvr>
                                      <p:tavLst>
                                        <p:tav tm="0">
                                          <p:val>
                                            <p:strVal val="2/3*#ppt_w"/>
                                          </p:val>
                                        </p:tav>
                                        <p:tav tm="100000">
                                          <p:val>
                                            <p:strVal val="#ppt_w"/>
                                          </p:val>
                                        </p:tav>
                                      </p:tavLst>
                                    </p:anim>
                                    <p:anim calcmode="lin" valueType="num">
                                      <p:cBhvr>
                                        <p:cTn id="14" dur="500" fill="hold"/>
                                        <p:tgtEl>
                                          <p:spTgt spid="56323">
                                            <p:txEl>
                                              <p:pRg st="0" end="0"/>
                                            </p:txEl>
                                          </p:spTgt>
                                        </p:tgtEl>
                                        <p:attrNameLst>
                                          <p:attrName>ppt_h</p:attrName>
                                        </p:attrNameLst>
                                      </p:cBhvr>
                                      <p:tavLst>
                                        <p:tav tm="0">
                                          <p:val>
                                            <p:strVal val="2/3*#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272" fill="hold" grpId="0" nodeType="clickEffect">
                                  <p:stCondLst>
                                    <p:cond delay="0"/>
                                  </p:stCondLst>
                                  <p:childTnLst>
                                    <p:set>
                                      <p:cBhvr>
                                        <p:cTn id="18" dur="1" fill="hold">
                                          <p:stCondLst>
                                            <p:cond delay="0"/>
                                          </p:stCondLst>
                                        </p:cTn>
                                        <p:tgtEl>
                                          <p:spTgt spid="56323">
                                            <p:txEl>
                                              <p:pRg st="1" end="1"/>
                                            </p:txEl>
                                          </p:spTgt>
                                        </p:tgtEl>
                                        <p:attrNameLst>
                                          <p:attrName>style.visibility</p:attrName>
                                        </p:attrNameLst>
                                      </p:cBhvr>
                                      <p:to>
                                        <p:strVal val="visible"/>
                                      </p:to>
                                    </p:set>
                                    <p:anim calcmode="lin" valueType="num">
                                      <p:cBhvr>
                                        <p:cTn id="19" dur="500" fill="hold"/>
                                        <p:tgtEl>
                                          <p:spTgt spid="56323">
                                            <p:txEl>
                                              <p:pRg st="1" end="1"/>
                                            </p:txEl>
                                          </p:spTgt>
                                        </p:tgtEl>
                                        <p:attrNameLst>
                                          <p:attrName>ppt_w</p:attrName>
                                        </p:attrNameLst>
                                      </p:cBhvr>
                                      <p:tavLst>
                                        <p:tav tm="0">
                                          <p:val>
                                            <p:strVal val="2/3*#ppt_w"/>
                                          </p:val>
                                        </p:tav>
                                        <p:tav tm="100000">
                                          <p:val>
                                            <p:strVal val="#ppt_w"/>
                                          </p:val>
                                        </p:tav>
                                      </p:tavLst>
                                    </p:anim>
                                    <p:anim calcmode="lin" valueType="num">
                                      <p:cBhvr>
                                        <p:cTn id="20" dur="500" fill="hold"/>
                                        <p:tgtEl>
                                          <p:spTgt spid="56323">
                                            <p:txEl>
                                              <p:pRg st="1" end="1"/>
                                            </p:txEl>
                                          </p:spTgt>
                                        </p:tgtEl>
                                        <p:attrNameLst>
                                          <p:attrName>ppt_h</p:attrName>
                                        </p:attrNameLst>
                                      </p:cBhvr>
                                      <p:tavLst>
                                        <p:tav tm="0">
                                          <p:val>
                                            <p:strVal val="2/3*#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272" fill="hold" grpId="0" nodeType="clickEffect">
                                  <p:stCondLst>
                                    <p:cond delay="0"/>
                                  </p:stCondLst>
                                  <p:childTnLst>
                                    <p:set>
                                      <p:cBhvr>
                                        <p:cTn id="24" dur="1" fill="hold">
                                          <p:stCondLst>
                                            <p:cond delay="0"/>
                                          </p:stCondLst>
                                        </p:cTn>
                                        <p:tgtEl>
                                          <p:spTgt spid="56323">
                                            <p:txEl>
                                              <p:pRg st="2" end="2"/>
                                            </p:txEl>
                                          </p:spTgt>
                                        </p:tgtEl>
                                        <p:attrNameLst>
                                          <p:attrName>style.visibility</p:attrName>
                                        </p:attrNameLst>
                                      </p:cBhvr>
                                      <p:to>
                                        <p:strVal val="visible"/>
                                      </p:to>
                                    </p:set>
                                    <p:anim calcmode="lin" valueType="num">
                                      <p:cBhvr>
                                        <p:cTn id="25" dur="500" fill="hold"/>
                                        <p:tgtEl>
                                          <p:spTgt spid="56323">
                                            <p:txEl>
                                              <p:pRg st="2" end="2"/>
                                            </p:txEl>
                                          </p:spTgt>
                                        </p:tgtEl>
                                        <p:attrNameLst>
                                          <p:attrName>ppt_w</p:attrName>
                                        </p:attrNameLst>
                                      </p:cBhvr>
                                      <p:tavLst>
                                        <p:tav tm="0">
                                          <p:val>
                                            <p:strVal val="2/3*#ppt_w"/>
                                          </p:val>
                                        </p:tav>
                                        <p:tav tm="100000">
                                          <p:val>
                                            <p:strVal val="#ppt_w"/>
                                          </p:val>
                                        </p:tav>
                                      </p:tavLst>
                                    </p:anim>
                                    <p:anim calcmode="lin" valueType="num">
                                      <p:cBhvr>
                                        <p:cTn id="26" dur="500" fill="hold"/>
                                        <p:tgtEl>
                                          <p:spTgt spid="56323">
                                            <p:txEl>
                                              <p:pRg st="2" end="2"/>
                                            </p:txEl>
                                          </p:spTgt>
                                        </p:tgtEl>
                                        <p:attrNameLst>
                                          <p:attrName>ppt_h</p:attrName>
                                        </p:attrNameLst>
                                      </p:cBhvr>
                                      <p:tavLst>
                                        <p:tav tm="0">
                                          <p:val>
                                            <p:strVal val="2/3*#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272" fill="hold" grpId="0" nodeType="clickEffect">
                                  <p:stCondLst>
                                    <p:cond delay="0"/>
                                  </p:stCondLst>
                                  <p:childTnLst>
                                    <p:set>
                                      <p:cBhvr>
                                        <p:cTn id="30" dur="1" fill="hold">
                                          <p:stCondLst>
                                            <p:cond delay="0"/>
                                          </p:stCondLst>
                                        </p:cTn>
                                        <p:tgtEl>
                                          <p:spTgt spid="56323">
                                            <p:txEl>
                                              <p:pRg st="3" end="3"/>
                                            </p:txEl>
                                          </p:spTgt>
                                        </p:tgtEl>
                                        <p:attrNameLst>
                                          <p:attrName>style.visibility</p:attrName>
                                        </p:attrNameLst>
                                      </p:cBhvr>
                                      <p:to>
                                        <p:strVal val="visible"/>
                                      </p:to>
                                    </p:set>
                                    <p:anim calcmode="lin" valueType="num">
                                      <p:cBhvr>
                                        <p:cTn id="31" dur="500" fill="hold"/>
                                        <p:tgtEl>
                                          <p:spTgt spid="56323">
                                            <p:txEl>
                                              <p:pRg st="3" end="3"/>
                                            </p:txEl>
                                          </p:spTgt>
                                        </p:tgtEl>
                                        <p:attrNameLst>
                                          <p:attrName>ppt_w</p:attrName>
                                        </p:attrNameLst>
                                      </p:cBhvr>
                                      <p:tavLst>
                                        <p:tav tm="0">
                                          <p:val>
                                            <p:strVal val="2/3*#ppt_w"/>
                                          </p:val>
                                        </p:tav>
                                        <p:tav tm="100000">
                                          <p:val>
                                            <p:strVal val="#ppt_w"/>
                                          </p:val>
                                        </p:tav>
                                      </p:tavLst>
                                    </p:anim>
                                    <p:anim calcmode="lin" valueType="num">
                                      <p:cBhvr>
                                        <p:cTn id="32" dur="500" fill="hold"/>
                                        <p:tgtEl>
                                          <p:spTgt spid="56323">
                                            <p:txEl>
                                              <p:pRg st="3" end="3"/>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autoUpdateAnimBg="0"/>
      <p:bldP spid="5632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en-GB" altLang="en-US" sz="3600">
                <a:solidFill>
                  <a:srgbClr val="FFFFFF"/>
                </a:solidFill>
              </a:rPr>
              <a:t>How Science Informs Religion</a:t>
            </a:r>
          </a:p>
        </p:txBody>
      </p:sp>
      <p:sp>
        <p:nvSpPr>
          <p:cNvPr id="57347" name="Rectangle 3"/>
          <p:cNvSpPr>
            <a:spLocks noChangeArrowheads="1"/>
          </p:cNvSpPr>
          <p:nvPr/>
        </p:nvSpPr>
        <p:spPr bwMode="auto">
          <a:xfrm>
            <a:off x="685800" y="1676400"/>
            <a:ext cx="77724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Aft>
                <a:spcPct val="0"/>
              </a:spcAft>
            </a:pPr>
            <a:r>
              <a:rPr lang="en-GB" altLang="en-US" sz="2400">
                <a:solidFill>
                  <a:srgbClr val="FFFFFF"/>
                </a:solidFill>
              </a:rPr>
              <a:t>L</a:t>
            </a:r>
            <a:r>
              <a:rPr lang="en-GB" altLang="en-US" sz="2800">
                <a:solidFill>
                  <a:srgbClr val="FFFFFF"/>
                </a:solidFill>
              </a:rPr>
              <a:t>essons of physics and the shift from naive realist to critical realist positions has led to the realisation that reality is “seen through a glass darkly”.  This challenges us to begin to understand the extent to which a particular religion (Christianity, Islam, etc)  is a model about God and our relationship to God.</a:t>
            </a:r>
          </a:p>
          <a:p>
            <a:pPr eaLnBrk="1" fontAlgn="base" hangingPunct="1">
              <a:spcAft>
                <a:spcPct val="0"/>
              </a:spcAft>
            </a:pPr>
            <a:r>
              <a:rPr lang="en-GB" altLang="en-US" sz="2800">
                <a:solidFill>
                  <a:srgbClr val="FFFFFF"/>
                </a:solidFill>
              </a:rPr>
              <a:t>The laws of nature challenge our understanding of how God acts within the universe (the problem of divine action and primary and secondary causes)</a:t>
            </a:r>
          </a:p>
          <a:p>
            <a:pPr eaLnBrk="1" fontAlgn="base" hangingPunct="1">
              <a:spcAft>
                <a:spcPct val="0"/>
              </a:spcAft>
              <a:buFontTx/>
              <a:buNone/>
            </a:pPr>
            <a:endParaRPr lang="en-GB" altLang="en-US" sz="240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 calcmode="lin" valueType="num">
                                      <p:cBhvr>
                                        <p:cTn id="7" dur="500" fill="hold"/>
                                        <p:tgtEl>
                                          <p:spTgt spid="5734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7347">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57347">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57347">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57347">
                                            <p:txEl>
                                              <p:pRg st="1" end="1"/>
                                            </p:txEl>
                                          </p:spTgt>
                                        </p:tgtEl>
                                        <p:attrNameLst>
                                          <p:attrName>style.visibility</p:attrName>
                                        </p:attrNameLst>
                                      </p:cBhvr>
                                      <p:to>
                                        <p:strVal val="visible"/>
                                      </p:to>
                                    </p:set>
                                    <p:anim calcmode="lin" valueType="num">
                                      <p:cBhvr>
                                        <p:cTn id="15" dur="500" fill="hold"/>
                                        <p:tgtEl>
                                          <p:spTgt spid="57347">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57347">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57347">
                                            <p:txEl>
                                              <p:pRg st="1" end="1"/>
                                            </p:txEl>
                                          </p:spTgt>
                                        </p:tgtEl>
                                        <p:attrNameLst>
                                          <p:attrName>ppt_x</p:attrName>
                                        </p:attrNameLst>
                                      </p:cBhvr>
                                      <p:tavLst>
                                        <p:tav tm="0">
                                          <p:val>
                                            <p:fltVal val="0.5"/>
                                          </p:val>
                                        </p:tav>
                                        <p:tav tm="100000">
                                          <p:val>
                                            <p:strVal val="#ppt_x"/>
                                          </p:val>
                                        </p:tav>
                                      </p:tavLst>
                                    </p:anim>
                                    <p:anim calcmode="lin" valueType="num">
                                      <p:cBhvr>
                                        <p:cTn id="18" dur="500" fill="hold"/>
                                        <p:tgtEl>
                                          <p:spTgt spid="57347">
                                            <p:txEl>
                                              <p:pRg st="1" end="1"/>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en-GB" altLang="en-US">
                <a:solidFill>
                  <a:srgbClr val="FFFFCC"/>
                </a:solidFill>
              </a:rPr>
              <a:t>How Religion Informs/Transforms Modern Science</a:t>
            </a:r>
          </a:p>
        </p:txBody>
      </p:sp>
      <p:sp>
        <p:nvSpPr>
          <p:cNvPr id="60419" name="Rectangle 3"/>
          <p:cNvSpPr>
            <a:spLocks noChangeArrowheads="1"/>
          </p:cNvSpPr>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Aft>
                <a:spcPct val="0"/>
              </a:spcAft>
              <a:buFontTx/>
              <a:buNone/>
            </a:pPr>
            <a:r>
              <a:rPr lang="en-GB" altLang="en-US" sz="2400">
                <a:solidFill>
                  <a:srgbClr val="FFFF00"/>
                </a:solidFill>
              </a:rPr>
              <a:t>· </a:t>
            </a:r>
            <a:r>
              <a:rPr lang="en-GB" altLang="en-US">
                <a:solidFill>
                  <a:srgbClr val="FFFFCC"/>
                </a:solidFill>
              </a:rPr>
              <a:t>Religion provides a the corrective lens to re-focus scientific questions and concerns to human ends.</a:t>
            </a:r>
          </a:p>
          <a:p>
            <a:pPr eaLnBrk="1" fontAlgn="base" hangingPunct="1">
              <a:spcAft>
                <a:spcPct val="0"/>
              </a:spcAft>
              <a:buFontTx/>
              <a:buNone/>
            </a:pPr>
            <a:r>
              <a:rPr lang="en-GB" altLang="en-US">
                <a:solidFill>
                  <a:srgbClr val="FFFFCC"/>
                </a:solidFill>
              </a:rPr>
              <a:t>· Religion challenges science to be aware of its metaphysical underpinnings and structural limitations</a:t>
            </a:r>
          </a:p>
          <a:p>
            <a:pPr eaLnBrk="1" fontAlgn="base" hangingPunct="1">
              <a:spcAft>
                <a:spcPct val="0"/>
              </a:spcAft>
              <a:buFontTx/>
              <a:buNone/>
            </a:pPr>
            <a:endParaRPr lang="en-GB" altLang="en-US">
              <a:solidFill>
                <a:srgbClr val="FFFFC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dissolve">
                                      <p:cBhvr>
                                        <p:cTn id="7" dur="500"/>
                                        <p:tgtEl>
                                          <p:spTgt spid="604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0419">
                                            <p:txEl>
                                              <p:pRg st="1" end="1"/>
                                            </p:txEl>
                                          </p:spTgt>
                                        </p:tgtEl>
                                        <p:attrNameLst>
                                          <p:attrName>style.visibility</p:attrName>
                                        </p:attrNameLst>
                                      </p:cBhvr>
                                      <p:to>
                                        <p:strVal val="visible"/>
                                      </p:to>
                                    </p:set>
                                    <p:animEffect transition="in" filter="dissolve">
                                      <p:cBhvr>
                                        <p:cTn id="12" dur="500"/>
                                        <p:tgtEl>
                                          <p:spTgt spid="604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mtClean="0"/>
              <a:t>Umpire Number One</a:t>
            </a:r>
          </a:p>
        </p:txBody>
      </p:sp>
      <p:sp>
        <p:nvSpPr>
          <p:cNvPr id="35843" name="Rectangle 3"/>
          <p:cNvSpPr>
            <a:spLocks noGrp="1" noChangeArrowheads="1"/>
          </p:cNvSpPr>
          <p:nvPr>
            <p:ph type="body" sz="half" idx="1"/>
          </p:nvPr>
        </p:nvSpPr>
        <p:spPr/>
        <p:txBody>
          <a:bodyPr/>
          <a:lstStyle/>
          <a:p>
            <a:pPr eaLnBrk="1" hangingPunct="1"/>
            <a:r>
              <a:rPr lang="en-US" altLang="en-US" sz="3700" smtClean="0"/>
              <a:t>The naïve realist</a:t>
            </a:r>
          </a:p>
        </p:txBody>
      </p:sp>
      <p:pic>
        <p:nvPicPr>
          <p:cNvPr id="31748" name="Picture 4" descr="umpire"/>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518150" y="2286000"/>
            <a:ext cx="2941638" cy="31194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1749" name="Text Box 5"/>
          <p:cNvSpPr txBox="1">
            <a:spLocks noChangeArrowheads="1"/>
          </p:cNvSpPr>
          <p:nvPr/>
        </p:nvSpPr>
        <p:spPr bwMode="auto">
          <a:xfrm>
            <a:off x="1600200" y="2743200"/>
            <a:ext cx="3657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fontAlgn="base" hangingPunct="1">
              <a:spcBef>
                <a:spcPct val="50000"/>
              </a:spcBef>
              <a:spcAft>
                <a:spcPct val="0"/>
              </a:spcAft>
              <a:buFontTx/>
              <a:buNone/>
            </a:pPr>
            <a:r>
              <a:rPr lang="en-US" altLang="en-US">
                <a:solidFill>
                  <a:srgbClr val="FFFFFF"/>
                </a:solidFill>
              </a:rPr>
              <a:t>I call them as they are!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nodeType="clickEffect">
                                  <p:stCondLst>
                                    <p:cond delay="0"/>
                                  </p:stCondLst>
                                  <p:childTnLst>
                                    <p:set>
                                      <p:cBhvr>
                                        <p:cTn id="6" dur="1" fill="hold">
                                          <p:stCondLst>
                                            <p:cond delay="0"/>
                                          </p:stCondLst>
                                        </p:cTn>
                                        <p:tgtEl>
                                          <p:spTgt spid="31748"/>
                                        </p:tgtEl>
                                        <p:attrNameLst>
                                          <p:attrName>style.visibility</p:attrName>
                                        </p:attrNameLst>
                                      </p:cBhvr>
                                      <p:to>
                                        <p:strVal val="visible"/>
                                      </p:to>
                                    </p:set>
                                    <p:anim from="(-#ppt_w/2)" to="(#ppt_x)" calcmode="lin" valueType="num">
                                      <p:cBhvr>
                                        <p:cTn id="7" dur="600" fill="hold">
                                          <p:stCondLst>
                                            <p:cond delay="0"/>
                                          </p:stCondLst>
                                        </p:cTn>
                                        <p:tgtEl>
                                          <p:spTgt spid="31748"/>
                                        </p:tgtEl>
                                        <p:attrNameLst>
                                          <p:attrName>ppt_x</p:attrName>
                                        </p:attrNameLst>
                                      </p:cBhvr>
                                    </p:anim>
                                    <p:anim from="0" to="-1.0" calcmode="lin" valueType="num">
                                      <p:cBhvr>
                                        <p:cTn id="8" dur="200" decel="50000" autoRev="1" fill="hold">
                                          <p:stCondLst>
                                            <p:cond delay="600"/>
                                          </p:stCondLst>
                                        </p:cTn>
                                        <p:tgtEl>
                                          <p:spTgt spid="31748"/>
                                        </p:tgtEl>
                                        <p:attrNameLst>
                                          <p:attrName>xshear</p:attrName>
                                        </p:attrNameLst>
                                      </p:cBhvr>
                                    </p:anim>
                                    <p:animScale>
                                      <p:cBhvr>
                                        <p:cTn id="9" dur="200" decel="100000" autoRev="1" fill="hold">
                                          <p:stCondLst>
                                            <p:cond delay="600"/>
                                          </p:stCondLst>
                                        </p:cTn>
                                        <p:tgtEl>
                                          <p:spTgt spid="31748"/>
                                        </p:tgtEl>
                                      </p:cBhvr>
                                      <p:from x="100000" y="100000"/>
                                      <p:to x="80000" y="100000"/>
                                    </p:animScale>
                                    <p:anim by="(#ppt_h/3+#ppt_w*0.1)" calcmode="lin" valueType="num">
                                      <p:cBhvr additive="sum">
                                        <p:cTn id="10" dur="200" decel="100000" autoRev="1" fill="hold">
                                          <p:stCondLst>
                                            <p:cond delay="600"/>
                                          </p:stCondLst>
                                        </p:cTn>
                                        <p:tgtEl>
                                          <p:spTgt spid="31748"/>
                                        </p:tgtEl>
                                        <p:attrNameLst>
                                          <p:attrName>ppt_x</p:attrName>
                                        </p:attrNameLst>
                                      </p:cBhvr>
                                    </p:anim>
                                  </p:childTnLst>
                                </p:cTn>
                              </p:par>
                            </p:childTnLst>
                          </p:cTn>
                        </p:par>
                        <p:par>
                          <p:cTn id="11" fill="hold" nodeType="afterGroup">
                            <p:stCondLst>
                              <p:cond delay="1000"/>
                            </p:stCondLst>
                            <p:childTnLst>
                              <p:par>
                                <p:cTn id="12" presetID="1" presetClass="entr" presetSubtype="0" fill="hold" grpId="0" nodeType="afterEffect">
                                  <p:stCondLst>
                                    <p:cond delay="0"/>
                                  </p:stCondLst>
                                  <p:childTnLst>
                                    <p:set>
                                      <p:cBhvr>
                                        <p:cTn id="13" dur="1" fill="hold">
                                          <p:stCondLst>
                                            <p:cond delay="0"/>
                                          </p:stCondLst>
                                        </p:cTn>
                                        <p:tgtEl>
                                          <p:spTgt spid="317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smtClean="0"/>
              <a:t>Umpire Number Two</a:t>
            </a:r>
          </a:p>
        </p:txBody>
      </p:sp>
      <p:sp>
        <p:nvSpPr>
          <p:cNvPr id="36867" name="Rectangle 3"/>
          <p:cNvSpPr>
            <a:spLocks noGrp="1" noChangeArrowheads="1"/>
          </p:cNvSpPr>
          <p:nvPr>
            <p:ph type="body" sz="half" idx="1"/>
          </p:nvPr>
        </p:nvSpPr>
        <p:spPr>
          <a:xfrm>
            <a:off x="457200" y="1447800"/>
            <a:ext cx="7315200" cy="4683125"/>
          </a:xfrm>
        </p:spPr>
        <p:txBody>
          <a:bodyPr/>
          <a:lstStyle/>
          <a:p>
            <a:pPr eaLnBrk="1" hangingPunct="1"/>
            <a:r>
              <a:rPr lang="en-US" altLang="en-US" sz="3700" smtClean="0"/>
              <a:t>The critical realist</a:t>
            </a:r>
          </a:p>
        </p:txBody>
      </p:sp>
      <p:sp>
        <p:nvSpPr>
          <p:cNvPr id="32772" name="Text Box 4"/>
          <p:cNvSpPr txBox="1">
            <a:spLocks noChangeArrowheads="1"/>
          </p:cNvSpPr>
          <p:nvPr/>
        </p:nvSpPr>
        <p:spPr bwMode="auto">
          <a:xfrm>
            <a:off x="4343400" y="2819400"/>
            <a:ext cx="3657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50000"/>
              </a:spcBef>
              <a:spcAft>
                <a:spcPct val="0"/>
              </a:spcAft>
              <a:buFontTx/>
              <a:buNone/>
            </a:pPr>
            <a:r>
              <a:rPr lang="en-US" altLang="en-US">
                <a:solidFill>
                  <a:srgbClr val="FFFFFF"/>
                </a:solidFill>
              </a:rPr>
              <a:t>I call them as I see them!</a:t>
            </a:r>
          </a:p>
        </p:txBody>
      </p:sp>
      <p:pic>
        <p:nvPicPr>
          <p:cNvPr id="32773" name="Picture 5" descr="umpire2"/>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219200" y="2436813"/>
            <a:ext cx="3013075" cy="319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nodeType="clickEffect">
                                  <p:stCondLst>
                                    <p:cond delay="0"/>
                                  </p:stCondLst>
                                  <p:childTnLst>
                                    <p:set>
                                      <p:cBhvr>
                                        <p:cTn id="6" dur="1" fill="hold">
                                          <p:stCondLst>
                                            <p:cond delay="0"/>
                                          </p:stCondLst>
                                        </p:cTn>
                                        <p:tgtEl>
                                          <p:spTgt spid="32773"/>
                                        </p:tgtEl>
                                        <p:attrNameLst>
                                          <p:attrName>style.visibility</p:attrName>
                                        </p:attrNameLst>
                                      </p:cBhvr>
                                      <p:to>
                                        <p:strVal val="visible"/>
                                      </p:to>
                                    </p:set>
                                    <p:anim from="(-#ppt_w/2)" to="(#ppt_x)" calcmode="lin" valueType="num">
                                      <p:cBhvr>
                                        <p:cTn id="7" dur="600" fill="hold">
                                          <p:stCondLst>
                                            <p:cond delay="0"/>
                                          </p:stCondLst>
                                        </p:cTn>
                                        <p:tgtEl>
                                          <p:spTgt spid="32773"/>
                                        </p:tgtEl>
                                        <p:attrNameLst>
                                          <p:attrName>ppt_x</p:attrName>
                                        </p:attrNameLst>
                                      </p:cBhvr>
                                    </p:anim>
                                    <p:anim from="0" to="-1.0" calcmode="lin" valueType="num">
                                      <p:cBhvr>
                                        <p:cTn id="8" dur="200" decel="50000" autoRev="1" fill="hold">
                                          <p:stCondLst>
                                            <p:cond delay="600"/>
                                          </p:stCondLst>
                                        </p:cTn>
                                        <p:tgtEl>
                                          <p:spTgt spid="32773"/>
                                        </p:tgtEl>
                                        <p:attrNameLst>
                                          <p:attrName>xshear</p:attrName>
                                        </p:attrNameLst>
                                      </p:cBhvr>
                                    </p:anim>
                                    <p:animScale>
                                      <p:cBhvr>
                                        <p:cTn id="9" dur="200" decel="100000" autoRev="1" fill="hold">
                                          <p:stCondLst>
                                            <p:cond delay="600"/>
                                          </p:stCondLst>
                                        </p:cTn>
                                        <p:tgtEl>
                                          <p:spTgt spid="32773"/>
                                        </p:tgtEl>
                                      </p:cBhvr>
                                      <p:from x="100000" y="100000"/>
                                      <p:to x="80000" y="100000"/>
                                    </p:animScale>
                                    <p:anim by="(#ppt_h/3+#ppt_w*0.1)" calcmode="lin" valueType="num">
                                      <p:cBhvr additive="sum">
                                        <p:cTn id="10" dur="200" decel="100000" autoRev="1" fill="hold">
                                          <p:stCondLst>
                                            <p:cond delay="600"/>
                                          </p:stCondLst>
                                        </p:cTn>
                                        <p:tgtEl>
                                          <p:spTgt spid="32773"/>
                                        </p:tgtEl>
                                        <p:attrNameLst>
                                          <p:attrName>ppt_x</p:attrName>
                                        </p:attrNameLst>
                                      </p:cBhvr>
                                    </p:anim>
                                  </p:childTnLst>
                                </p:cTn>
                              </p:par>
                            </p:childTnLst>
                          </p:cTn>
                        </p:par>
                        <p:par>
                          <p:cTn id="11" fill="hold" nodeType="afterGroup">
                            <p:stCondLst>
                              <p:cond delay="1000"/>
                            </p:stCondLst>
                            <p:childTnLst>
                              <p:par>
                                <p:cTn id="12" presetID="1" presetClass="entr" presetSubtype="0" fill="hold" grpId="0" nodeType="afterEffect">
                                  <p:stCondLst>
                                    <p:cond delay="0"/>
                                  </p:stCondLst>
                                  <p:childTnLst>
                                    <p:set>
                                      <p:cBhvr>
                                        <p:cTn id="13" dur="1" fill="hold">
                                          <p:stCondLst>
                                            <p:cond delay="0"/>
                                          </p:stCondLst>
                                        </p:cTn>
                                        <p:tgtEl>
                                          <p:spTgt spid="327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smtClean="0"/>
              <a:t>Umpire Number Three</a:t>
            </a:r>
          </a:p>
        </p:txBody>
      </p:sp>
      <p:sp>
        <p:nvSpPr>
          <p:cNvPr id="37891" name="Rectangle 3"/>
          <p:cNvSpPr>
            <a:spLocks noGrp="1" noChangeArrowheads="1"/>
          </p:cNvSpPr>
          <p:nvPr>
            <p:ph type="body" sz="half" idx="1"/>
          </p:nvPr>
        </p:nvSpPr>
        <p:spPr>
          <a:xfrm>
            <a:off x="457200" y="1524000"/>
            <a:ext cx="5867400" cy="4606925"/>
          </a:xfrm>
        </p:spPr>
        <p:txBody>
          <a:bodyPr/>
          <a:lstStyle/>
          <a:p>
            <a:pPr eaLnBrk="1" hangingPunct="1"/>
            <a:r>
              <a:rPr lang="en-US" altLang="en-US" sz="3700" smtClean="0"/>
              <a:t>The “quantum”  realist</a:t>
            </a:r>
          </a:p>
        </p:txBody>
      </p:sp>
      <p:pic>
        <p:nvPicPr>
          <p:cNvPr id="33796" name="Picture 4" descr="umpire"/>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591175" y="2286000"/>
            <a:ext cx="2941638" cy="31194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3797" name="Text Box 5"/>
          <p:cNvSpPr txBox="1">
            <a:spLocks noChangeArrowheads="1"/>
          </p:cNvSpPr>
          <p:nvPr/>
        </p:nvSpPr>
        <p:spPr bwMode="auto">
          <a:xfrm>
            <a:off x="1600200" y="2743200"/>
            <a:ext cx="3657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fontAlgn="base" hangingPunct="1">
              <a:spcBef>
                <a:spcPct val="50000"/>
              </a:spcBef>
              <a:spcAft>
                <a:spcPct val="0"/>
              </a:spcAft>
              <a:buFontTx/>
              <a:buNone/>
            </a:pPr>
            <a:r>
              <a:rPr lang="en-US" altLang="en-US">
                <a:solidFill>
                  <a:srgbClr val="FFFFFF"/>
                </a:solidFill>
              </a:rPr>
              <a:t>They ain’t nuthin until I call them!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nodeType="clickEffect">
                                  <p:stCondLst>
                                    <p:cond delay="0"/>
                                  </p:stCondLst>
                                  <p:childTnLst>
                                    <p:set>
                                      <p:cBhvr>
                                        <p:cTn id="6" dur="1" fill="hold">
                                          <p:stCondLst>
                                            <p:cond delay="0"/>
                                          </p:stCondLst>
                                        </p:cTn>
                                        <p:tgtEl>
                                          <p:spTgt spid="33796"/>
                                        </p:tgtEl>
                                        <p:attrNameLst>
                                          <p:attrName>style.visibility</p:attrName>
                                        </p:attrNameLst>
                                      </p:cBhvr>
                                      <p:to>
                                        <p:strVal val="visible"/>
                                      </p:to>
                                    </p:set>
                                    <p:anim from="(-#ppt_w/2)" to="(#ppt_x)" calcmode="lin" valueType="num">
                                      <p:cBhvr>
                                        <p:cTn id="7" dur="600" fill="hold">
                                          <p:stCondLst>
                                            <p:cond delay="0"/>
                                          </p:stCondLst>
                                        </p:cTn>
                                        <p:tgtEl>
                                          <p:spTgt spid="33796"/>
                                        </p:tgtEl>
                                        <p:attrNameLst>
                                          <p:attrName>ppt_x</p:attrName>
                                        </p:attrNameLst>
                                      </p:cBhvr>
                                    </p:anim>
                                    <p:anim from="0" to="-1.0" calcmode="lin" valueType="num">
                                      <p:cBhvr>
                                        <p:cTn id="8" dur="200" decel="50000" autoRev="1" fill="hold">
                                          <p:stCondLst>
                                            <p:cond delay="600"/>
                                          </p:stCondLst>
                                        </p:cTn>
                                        <p:tgtEl>
                                          <p:spTgt spid="33796"/>
                                        </p:tgtEl>
                                        <p:attrNameLst>
                                          <p:attrName>xshear</p:attrName>
                                        </p:attrNameLst>
                                      </p:cBhvr>
                                    </p:anim>
                                    <p:animScale>
                                      <p:cBhvr>
                                        <p:cTn id="9" dur="200" decel="100000" autoRev="1" fill="hold">
                                          <p:stCondLst>
                                            <p:cond delay="600"/>
                                          </p:stCondLst>
                                        </p:cTn>
                                        <p:tgtEl>
                                          <p:spTgt spid="33796"/>
                                        </p:tgtEl>
                                      </p:cBhvr>
                                      <p:from x="100000" y="100000"/>
                                      <p:to x="80000" y="100000"/>
                                    </p:animScale>
                                    <p:anim by="(#ppt_h/3+#ppt_w*0.1)" calcmode="lin" valueType="num">
                                      <p:cBhvr additive="sum">
                                        <p:cTn id="10" dur="200" decel="100000" autoRev="1" fill="hold">
                                          <p:stCondLst>
                                            <p:cond delay="600"/>
                                          </p:stCondLst>
                                        </p:cTn>
                                        <p:tgtEl>
                                          <p:spTgt spid="33796"/>
                                        </p:tgtEl>
                                        <p:attrNameLst>
                                          <p:attrName>ppt_x</p:attrName>
                                        </p:attrNameLst>
                                      </p:cBhvr>
                                    </p:anim>
                                  </p:childTnLst>
                                </p:cTn>
                              </p:par>
                            </p:childTnLst>
                          </p:cTn>
                        </p:par>
                        <p:par>
                          <p:cTn id="11" fill="hold" nodeType="afterGroup">
                            <p:stCondLst>
                              <p:cond delay="1000"/>
                            </p:stCondLst>
                            <p:childTnLst>
                              <p:par>
                                <p:cTn id="12" presetID="1" presetClass="entr" presetSubtype="0" fill="hold" grpId="0" nodeType="afterEffect">
                                  <p:stCondLst>
                                    <p:cond delay="0"/>
                                  </p:stCondLst>
                                  <p:childTnLst>
                                    <p:set>
                                      <p:cBhvr>
                                        <p:cTn id="13" dur="1" fill="hold">
                                          <p:stCondLst>
                                            <p:cond delay="0"/>
                                          </p:stCondLst>
                                        </p:cTn>
                                        <p:tgtEl>
                                          <p:spTgt spid="337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539750" y="274638"/>
            <a:ext cx="8147050" cy="2146300"/>
          </a:xfrm>
        </p:spPr>
        <p:txBody>
          <a:bodyPr/>
          <a:lstStyle/>
          <a:p>
            <a:pPr eaLnBrk="1" hangingPunct="1"/>
            <a:r>
              <a:rPr lang="en-US" altLang="en-US" sz="4000" smtClean="0"/>
              <a:t>We may believe in the existence of an external world but the real question is how do we acquire knowledge of this world?</a:t>
            </a:r>
          </a:p>
        </p:txBody>
      </p:sp>
      <p:sp>
        <p:nvSpPr>
          <p:cNvPr id="38915" name="Rectangle 3"/>
          <p:cNvSpPr>
            <a:spLocks noGrp="1" noChangeArrowheads="1"/>
          </p:cNvSpPr>
          <p:nvPr>
            <p:ph type="body" idx="1"/>
          </p:nvPr>
        </p:nvSpPr>
        <p:spPr>
          <a:xfrm>
            <a:off x="457200" y="2894013"/>
            <a:ext cx="8229600" cy="3232150"/>
          </a:xfrm>
        </p:spPr>
        <p:txBody>
          <a:bodyPr/>
          <a:lstStyle/>
          <a:p>
            <a:pPr eaLnBrk="1" hangingPunct="1"/>
            <a:r>
              <a:rPr lang="en-US" altLang="en-US" smtClean="0"/>
              <a:t>Naive realist</a:t>
            </a:r>
          </a:p>
          <a:p>
            <a:pPr eaLnBrk="1" hangingPunct="1"/>
            <a:r>
              <a:rPr lang="en-US" altLang="en-US" smtClean="0"/>
              <a:t>Critical Realistic</a:t>
            </a:r>
          </a:p>
          <a:p>
            <a:pPr eaLnBrk="1" hangingPunct="1"/>
            <a:r>
              <a:rPr lang="en-US" altLang="en-US" smtClean="0"/>
              <a:t>Other forms of “realist” positions</a:t>
            </a:r>
          </a:p>
          <a:p>
            <a:pPr eaLnBrk="1" hangingPunct="1"/>
            <a:r>
              <a:rPr lang="en-US" altLang="en-US" smtClean="0"/>
              <a:t>Anti-realism</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CA" altLang="en-US" smtClean="0"/>
              <a:t>Creationism, ID and Dawkins</a:t>
            </a:r>
            <a:endParaRPr lang="en-US" altLang="en-US" smtClean="0"/>
          </a:p>
        </p:txBody>
      </p:sp>
      <p:sp>
        <p:nvSpPr>
          <p:cNvPr id="39939" name="Rectangle 3"/>
          <p:cNvSpPr>
            <a:spLocks noGrp="1" noChangeArrowheads="1"/>
          </p:cNvSpPr>
          <p:nvPr>
            <p:ph type="body" idx="1"/>
          </p:nvPr>
        </p:nvSpPr>
        <p:spPr>
          <a:xfrm>
            <a:off x="457200" y="1268413"/>
            <a:ext cx="8229600" cy="4857750"/>
          </a:xfrm>
        </p:spPr>
        <p:txBody>
          <a:bodyPr/>
          <a:lstStyle/>
          <a:p>
            <a:pPr eaLnBrk="1" hangingPunct="1"/>
            <a:r>
              <a:rPr lang="en-CA" altLang="en-US" smtClean="0"/>
              <a:t>Share the same naïve realist position!</a:t>
            </a:r>
          </a:p>
          <a:p>
            <a:pPr eaLnBrk="1" hangingPunct="1"/>
            <a:r>
              <a:rPr lang="en-CA" altLang="en-US" smtClean="0"/>
              <a:t>Share a common perception of how science and religion are related</a:t>
            </a:r>
            <a:endParaRPr lang="en-US" altLang="en-US" smtClean="0"/>
          </a:p>
        </p:txBody>
      </p:sp>
      <p:pic>
        <p:nvPicPr>
          <p:cNvPr id="39940" name="Picture 4" descr="door2">
            <a:hlinkClick r:id="" action="ppaction://noaction"/>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6550" y="3213100"/>
            <a:ext cx="1693863" cy="284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1" name="Picture 5" descr="door2">
            <a:hlinkClick r:id="" action="ppaction://noaction"/>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5338" y="3213100"/>
            <a:ext cx="1693862" cy="284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2" name="Picture 6" descr="door2">
            <a:hlinkClick r:id="" action="ppaction://noaction"/>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9350" y="3213100"/>
            <a:ext cx="1693863" cy="284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3" name="Picture 7" descr="door2">
            <a:hlinkClick r:id="" action="ppaction://noaction"/>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34125" y="3213100"/>
            <a:ext cx="1693863" cy="284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4" name="Text Box 8"/>
          <p:cNvSpPr txBox="1">
            <a:spLocks noChangeArrowheads="1"/>
          </p:cNvSpPr>
          <p:nvPr/>
        </p:nvSpPr>
        <p:spPr bwMode="auto">
          <a:xfrm>
            <a:off x="539750" y="6308725"/>
            <a:ext cx="8280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50000"/>
              </a:spcBef>
              <a:spcAft>
                <a:spcPct val="0"/>
              </a:spcAft>
              <a:buFontTx/>
              <a:buNone/>
            </a:pPr>
            <a:r>
              <a:rPr lang="en-CA" altLang="en-US" sz="1800">
                <a:solidFill>
                  <a:srgbClr val="FFFFFF"/>
                </a:solidFill>
              </a:rPr>
              <a:t>According to Ian Barbour there are 4 different “doors” we can go through</a:t>
            </a:r>
            <a:endParaRPr lang="en-US" altLang="en-US" sz="1800">
              <a:solidFill>
                <a:srgbClr val="FFFFFF"/>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609600" y="1295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Aft>
                <a:spcPct val="0"/>
              </a:spcAft>
            </a:pPr>
            <a:r>
              <a:rPr lang="en-GB" altLang="en-US">
                <a:solidFill>
                  <a:srgbClr val="FFFFCC"/>
                </a:solidFill>
              </a:rPr>
              <a:t>the struggle between scientific materialism and biblical literalism is like a fight between a Boa Constrictor and a Wart Hog.  Each tries to swallow the other whole.  The fight can be avoided if they occupy different territories or if they pursue more appropriate diets!</a:t>
            </a:r>
            <a:endParaRPr lang="en-GB" altLang="en-US" sz="2800">
              <a:solidFill>
                <a:srgbClr val="FFFFCC"/>
              </a:solidFill>
            </a:endParaRPr>
          </a:p>
          <a:p>
            <a:pPr eaLnBrk="1" fontAlgn="base" hangingPunct="1">
              <a:spcAft>
                <a:spcPct val="0"/>
              </a:spcAft>
            </a:pPr>
            <a:endParaRPr lang="en-GB" altLang="en-US" sz="2000">
              <a:solidFill>
                <a:srgbClr val="FFFFCC"/>
              </a:solidFill>
            </a:endParaRPr>
          </a:p>
          <a:p>
            <a:pPr algn="r" eaLnBrk="1" fontAlgn="base" hangingPunct="1">
              <a:spcAft>
                <a:spcPct val="0"/>
              </a:spcAft>
              <a:buFontTx/>
              <a:buNone/>
            </a:pPr>
            <a:r>
              <a:rPr lang="en-GB" altLang="en-US" sz="2400">
                <a:solidFill>
                  <a:srgbClr val="FF3300"/>
                </a:solidFill>
              </a:rPr>
              <a:t>Ian Barbour, </a:t>
            </a:r>
            <a:r>
              <a:rPr lang="en-GB" altLang="en-US" sz="2400" i="1">
                <a:solidFill>
                  <a:srgbClr val="FF3300"/>
                </a:solidFill>
              </a:rPr>
              <a:t>Religion in an Age of Science</a:t>
            </a:r>
            <a:endParaRPr lang="en-GB" altLang="en-US" i="1">
              <a:solidFill>
                <a:srgbClr val="FF3300"/>
              </a:solidFill>
            </a:endParaRPr>
          </a:p>
        </p:txBody>
      </p:sp>
      <p:sp>
        <p:nvSpPr>
          <p:cNvPr id="40963" name="Rectangle 5"/>
          <p:cNvSpPr>
            <a:spLocks noGrp="1" noChangeArrowheads="1"/>
          </p:cNvSpPr>
          <p:nvPr>
            <p:ph type="title"/>
          </p:nvPr>
        </p:nvSpPr>
        <p:spPr/>
        <p:txBody>
          <a:bodyPr/>
          <a:lstStyle/>
          <a:p>
            <a:pPr eaLnBrk="1" hangingPunct="1"/>
            <a:r>
              <a:rPr lang="en-CA" altLang="en-US" smtClean="0"/>
              <a:t>Conflict</a:t>
            </a:r>
            <a:endParaRPr lang="en-US" alt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02"/>
                                        </p:tgtEl>
                                        <p:attrNameLst>
                                          <p:attrName>style.visibility</p:attrName>
                                        </p:attrNameLst>
                                      </p:cBhvr>
                                      <p:to>
                                        <p:strVal val="visible"/>
                                      </p:to>
                                    </p:set>
                                    <p:animEffect transition="in" filter="dissolve">
                                      <p:cBhvr>
                                        <p:cTn id="7" dur="500"/>
                                        <p:tgtEl>
                                          <p:spTgt spid="512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xfrm>
            <a:off x="533400" y="381000"/>
            <a:ext cx="8077200" cy="6477000"/>
          </a:xfrm>
        </p:spPr>
        <p:txBody>
          <a:bodyPr/>
          <a:lstStyle/>
          <a:p>
            <a:pPr eaLnBrk="1" hangingPunct="1">
              <a:buFontTx/>
              <a:buNone/>
            </a:pPr>
            <a:r>
              <a:rPr lang="en-GB" altLang="en-US" sz="2600" i="1" smtClean="0">
                <a:solidFill>
                  <a:srgbClr val="FFFFCC"/>
                </a:solidFill>
              </a:rPr>
              <a:t>In “the end, science as we know it has two basic types of practitioners. One is the educated man who still has a controlled sense of wonder before the universal mystery, whether it hides in a snail's eye or within the light that impinges on that delicate organ. The second kind of observer is the extreme reductionist who is so busy stripping things apart that the tremendous mystery has been reduced to a trifle, to intangibles not worth troubling one's head about. The world of secondary qualities - colour, sound, thought is reduced to illusion. The only true reality becomes the chill void of ever streaming particles.”</a:t>
            </a:r>
          </a:p>
          <a:p>
            <a:pPr algn="r" eaLnBrk="1" hangingPunct="1">
              <a:buFontTx/>
              <a:buNone/>
            </a:pPr>
            <a:r>
              <a:rPr lang="en-GB" altLang="en-US" sz="2000" smtClean="0">
                <a:solidFill>
                  <a:srgbClr val="FF3300"/>
                </a:solidFill>
              </a:rPr>
              <a:t>Loren Eiseley, "Science and the Sense of the Holy"</a:t>
            </a:r>
            <a:endParaRPr lang="en-US" altLang="en-US" sz="1600" smtClean="0">
              <a:solidFill>
                <a:srgbClr val="FF3300"/>
              </a:solidFill>
            </a:endParaRPr>
          </a:p>
          <a:p>
            <a:pPr eaLnBrk="1" hangingPunct="1"/>
            <a:endParaRPr lang="en-US" altLang="en-US"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spcBef>
                <a:spcPct val="0"/>
              </a:spcBef>
              <a:spcAft>
                <a:spcPct val="0"/>
              </a:spcAft>
              <a:buFontTx/>
              <a:buNone/>
            </a:pPr>
            <a:r>
              <a:rPr lang="en-GB" altLang="en-US" sz="3600">
                <a:solidFill>
                  <a:srgbClr val="FFFFCC"/>
                </a:solidFill>
              </a:rPr>
              <a:t>Independence...</a:t>
            </a:r>
          </a:p>
        </p:txBody>
      </p:sp>
      <p:sp>
        <p:nvSpPr>
          <p:cNvPr id="53251" name="Rectangle 3"/>
          <p:cNvSpPr>
            <a:spLocks noChangeArrowheads="1"/>
          </p:cNvSpPr>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Aft>
                <a:spcPct val="0"/>
              </a:spcAft>
            </a:pPr>
            <a:r>
              <a:rPr lang="en-US" altLang="en-US">
                <a:solidFill>
                  <a:srgbClr val="FFFFCC"/>
                </a:solidFill>
              </a:rPr>
              <a:t>science and religion occupy completely separate territory.  As soon as a physicist realizes that her “language” is not the same as a theologian’s “language” the conflict evaporates and they can become civil once again!  It was all a big misunderstanding. </a:t>
            </a:r>
            <a:endParaRPr lang="en-GB" altLang="en-US">
              <a:solidFill>
                <a:srgbClr val="FFFFC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additive="base">
                                        <p:cTn id="7" dur="500" fill="hold"/>
                                        <p:tgtEl>
                                          <p:spTgt spid="532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325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autoUpdateAnimBg="0"/>
    </p:bldLst>
  </p:timing>
</p:sld>
</file>

<file path=ppt/theme/theme1.xml><?xml version="1.0" encoding="utf-8"?>
<a:theme xmlns:a="http://schemas.openxmlformats.org/drawingml/2006/main" name="Default Design">
  <a:themeElements>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9_Default Design">
  <a:themeElements>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0_Default Design">
  <a:themeElements>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1_Default Design">
  <a:themeElements>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2_Default Design">
  <a:themeElements>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3_Default Design">
  <a:themeElements>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Default Design">
  <a:themeElements>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Default Design">
  <a:themeElements>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Default Design">
  <a:themeElements>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Default Design">
  <a:themeElements>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_Default Design">
  <a:themeElements>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TotalTime>
  <Words>643</Words>
  <Application>Microsoft Office PowerPoint</Application>
  <PresentationFormat>On-screen Show (4:3)</PresentationFormat>
  <Paragraphs>59</Paragraphs>
  <Slides>14</Slides>
  <Notes>14</Notes>
  <HiddenSlides>0</HiddenSlides>
  <MMClips>0</MMClips>
  <ScaleCrop>false</ScaleCrop>
  <HeadingPairs>
    <vt:vector size="4" baseType="variant">
      <vt:variant>
        <vt:lpstr>Theme</vt:lpstr>
      </vt:variant>
      <vt:variant>
        <vt:i4>14</vt:i4>
      </vt:variant>
      <vt:variant>
        <vt:lpstr>Slide Titles</vt:lpstr>
      </vt:variant>
      <vt:variant>
        <vt:i4>14</vt:i4>
      </vt:variant>
    </vt:vector>
  </HeadingPairs>
  <TitlesOfParts>
    <vt:vector size="28" baseType="lpstr">
      <vt:lpstr>Default Design</vt:lpstr>
      <vt:lpstr>1_Default Design</vt:lpstr>
      <vt:lpstr>2_Default Design</vt:lpstr>
      <vt:lpstr>3_Default Design</vt:lpstr>
      <vt:lpstr>4_Default Design</vt:lpstr>
      <vt:lpstr>5_Default Design</vt:lpstr>
      <vt:lpstr>6_Default Design</vt:lpstr>
      <vt:lpstr>7_Default Design</vt:lpstr>
      <vt:lpstr>8_Default Design</vt:lpstr>
      <vt:lpstr>9_Default Design</vt:lpstr>
      <vt:lpstr>10_Default Design</vt:lpstr>
      <vt:lpstr>11_Default Design</vt:lpstr>
      <vt:lpstr>12_Default Design</vt:lpstr>
      <vt:lpstr>13_Default Design</vt:lpstr>
      <vt:lpstr>The Parable of the Three Umpires</vt:lpstr>
      <vt:lpstr>Umpire Number One</vt:lpstr>
      <vt:lpstr>Umpire Number Two</vt:lpstr>
      <vt:lpstr>Umpire Number Three</vt:lpstr>
      <vt:lpstr>We may believe in the existence of an external world but the real question is how do we acquire knowledge of this world?</vt:lpstr>
      <vt:lpstr>Creationism, ID and Dawkins</vt:lpstr>
      <vt:lpstr>Conflict</vt:lpstr>
      <vt:lpstr>PowerPoint Presentation</vt:lpstr>
      <vt:lpstr>PowerPoint Presentation</vt:lpstr>
      <vt:lpstr>PowerPoint Presentation</vt:lpstr>
      <vt:lpstr>Dialogue &amp; Integration</vt:lpstr>
      <vt:lpstr>PowerPoint Presentation</vt:lpstr>
      <vt:lpstr>PowerPoint Presentation</vt:lpstr>
      <vt:lpstr>PowerPoint Presentation</vt:lpstr>
    </vt:vector>
  </TitlesOfParts>
  <Company>King's University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Parable of the Three Umpires</dc:title>
  <dc:creator>Brian Martin</dc:creator>
  <cp:lastModifiedBy>Brian Martin</cp:lastModifiedBy>
  <cp:revision>1</cp:revision>
  <dcterms:created xsi:type="dcterms:W3CDTF">2015-01-15T18:14:29Z</dcterms:created>
  <dcterms:modified xsi:type="dcterms:W3CDTF">2015-01-15T18:16:30Z</dcterms:modified>
</cp:coreProperties>
</file>